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300" r:id="rId2"/>
    <p:sldId id="333" r:id="rId3"/>
    <p:sldId id="276" r:id="rId4"/>
    <p:sldId id="274" r:id="rId5"/>
    <p:sldId id="263" r:id="rId6"/>
    <p:sldId id="326" r:id="rId7"/>
    <p:sldId id="330" r:id="rId8"/>
    <p:sldId id="269" r:id="rId9"/>
    <p:sldId id="327" r:id="rId10"/>
    <p:sldId id="328" r:id="rId11"/>
    <p:sldId id="257" r:id="rId12"/>
    <p:sldId id="331" r:id="rId13"/>
    <p:sldId id="334" r:id="rId14"/>
    <p:sldId id="32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BC9C"/>
    <a:srgbClr val="E74C3C"/>
    <a:srgbClr val="F1C40F"/>
    <a:srgbClr val="67BC45"/>
    <a:srgbClr val="37333B"/>
    <a:srgbClr val="F8F8F6"/>
    <a:srgbClr val="F2F4EF"/>
    <a:srgbClr val="FFFFFF"/>
    <a:srgbClr val="3498DB"/>
    <a:srgbClr val="E67E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70"/>
    <p:restoredTop sz="94598"/>
  </p:normalViewPr>
  <p:slideViewPr>
    <p:cSldViewPr snapToGrid="0" snapToObjects="1">
      <p:cViewPr varScale="1">
        <p:scale>
          <a:sx n="81" d="100"/>
          <a:sy n="81" d="100"/>
        </p:scale>
        <p:origin x="80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B1199B-614C-4AEC-A2FC-51950DEDB79B}" type="datetimeFigureOut">
              <a:rPr lang="en-GB" smtClean="0"/>
              <a:t>03/11/2018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4B464-4E10-49B3-B5CC-918C4E987A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056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4B464-4E10-49B3-B5CC-918C4E987A0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8279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4B464-4E10-49B3-B5CC-918C4E987A0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177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4B464-4E10-49B3-B5CC-918C4E987A0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249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4B464-4E10-49B3-B5CC-918C4E987A09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4507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69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0" y="3429000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982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439798" y="-1"/>
            <a:ext cx="7752202" cy="6858000"/>
          </a:xfrm>
          <a:custGeom>
            <a:avLst/>
            <a:gdLst>
              <a:gd name="connsiteX0" fmla="*/ 0 w 7752202"/>
              <a:gd name="connsiteY0" fmla="*/ 0 h 6858000"/>
              <a:gd name="connsiteX1" fmla="*/ 7752202 w 7752202"/>
              <a:gd name="connsiteY1" fmla="*/ 0 h 6858000"/>
              <a:gd name="connsiteX2" fmla="*/ 7752202 w 7752202"/>
              <a:gd name="connsiteY2" fmla="*/ 6858000 h 6858000"/>
              <a:gd name="connsiteX3" fmla="*/ 0 w 775220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2202" h="6858000">
                <a:moveTo>
                  <a:pt x="0" y="0"/>
                </a:moveTo>
                <a:lnTo>
                  <a:pt x="7752202" y="0"/>
                </a:lnTo>
                <a:lnTo>
                  <a:pt x="775220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779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7710616" y="0"/>
            <a:ext cx="4481383" cy="6858000"/>
          </a:xfrm>
          <a:custGeom>
            <a:avLst/>
            <a:gdLst>
              <a:gd name="connsiteX0" fmla="*/ 0 w 4481383"/>
              <a:gd name="connsiteY0" fmla="*/ 0 h 6858000"/>
              <a:gd name="connsiteX1" fmla="*/ 4481383 w 4481383"/>
              <a:gd name="connsiteY1" fmla="*/ 0 h 6858000"/>
              <a:gd name="connsiteX2" fmla="*/ 4481383 w 4481383"/>
              <a:gd name="connsiteY2" fmla="*/ 6858000 h 6858000"/>
              <a:gd name="connsiteX3" fmla="*/ 0 w 448138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1383" h="6858000">
                <a:moveTo>
                  <a:pt x="0" y="0"/>
                </a:moveTo>
                <a:lnTo>
                  <a:pt x="4481383" y="0"/>
                </a:lnTo>
                <a:lnTo>
                  <a:pt x="4481383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426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481383" cy="6858000"/>
          </a:xfrm>
          <a:custGeom>
            <a:avLst/>
            <a:gdLst>
              <a:gd name="connsiteX0" fmla="*/ 0 w 4481383"/>
              <a:gd name="connsiteY0" fmla="*/ 0 h 6858000"/>
              <a:gd name="connsiteX1" fmla="*/ 4481383 w 4481383"/>
              <a:gd name="connsiteY1" fmla="*/ 0 h 6858000"/>
              <a:gd name="connsiteX2" fmla="*/ 4481383 w 4481383"/>
              <a:gd name="connsiteY2" fmla="*/ 6858000 h 6858000"/>
              <a:gd name="connsiteX3" fmla="*/ 0 w 448138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1383" h="6858000">
                <a:moveTo>
                  <a:pt x="0" y="0"/>
                </a:moveTo>
                <a:lnTo>
                  <a:pt x="4481383" y="0"/>
                </a:lnTo>
                <a:lnTo>
                  <a:pt x="4481383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098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206738" cy="6858000"/>
          </a:xfrm>
          <a:custGeom>
            <a:avLst/>
            <a:gdLst>
              <a:gd name="connsiteX0" fmla="*/ 0 w 5206738"/>
              <a:gd name="connsiteY0" fmla="*/ 0 h 6858000"/>
              <a:gd name="connsiteX1" fmla="*/ 5206738 w 5206738"/>
              <a:gd name="connsiteY1" fmla="*/ 0 h 6858000"/>
              <a:gd name="connsiteX2" fmla="*/ 5206738 w 5206738"/>
              <a:gd name="connsiteY2" fmla="*/ 6858000 h 6858000"/>
              <a:gd name="connsiteX3" fmla="*/ 0 w 520673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6738" h="6858000">
                <a:moveTo>
                  <a:pt x="0" y="0"/>
                </a:moveTo>
                <a:lnTo>
                  <a:pt x="5206738" y="0"/>
                </a:lnTo>
                <a:lnTo>
                  <a:pt x="520673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92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855309" y="0"/>
            <a:ext cx="4481383" cy="6858000"/>
          </a:xfrm>
          <a:custGeom>
            <a:avLst/>
            <a:gdLst>
              <a:gd name="connsiteX0" fmla="*/ 0 w 4481383"/>
              <a:gd name="connsiteY0" fmla="*/ 0 h 6858000"/>
              <a:gd name="connsiteX1" fmla="*/ 4481383 w 4481383"/>
              <a:gd name="connsiteY1" fmla="*/ 0 h 6858000"/>
              <a:gd name="connsiteX2" fmla="*/ 4481383 w 4481383"/>
              <a:gd name="connsiteY2" fmla="*/ 6858000 h 6858000"/>
              <a:gd name="connsiteX3" fmla="*/ 0 w 448138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1383" h="6858000">
                <a:moveTo>
                  <a:pt x="0" y="0"/>
                </a:moveTo>
                <a:lnTo>
                  <a:pt x="4481383" y="0"/>
                </a:lnTo>
                <a:lnTo>
                  <a:pt x="4481383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4703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/>
          <p:cNvSpPr>
            <a:spLocks noGrp="1"/>
          </p:cNvSpPr>
          <p:nvPr>
            <p:ph type="pic" sz="quarter" idx="10"/>
          </p:nvPr>
        </p:nvSpPr>
        <p:spPr>
          <a:xfrm>
            <a:off x="5334000" y="0"/>
            <a:ext cx="3429000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1"/>
          </p:nvPr>
        </p:nvSpPr>
        <p:spPr>
          <a:xfrm>
            <a:off x="8763000" y="0"/>
            <a:ext cx="3429000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2"/>
          </p:nvPr>
        </p:nvSpPr>
        <p:spPr>
          <a:xfrm>
            <a:off x="5334000" y="3429000"/>
            <a:ext cx="3429000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3"/>
          </p:nvPr>
        </p:nvSpPr>
        <p:spPr>
          <a:xfrm>
            <a:off x="8763000" y="3429000"/>
            <a:ext cx="3429000" cy="3429000"/>
          </a:xfrm>
          <a:custGeom>
            <a:avLst/>
            <a:gdLst>
              <a:gd name="connsiteX0" fmla="*/ 0 w 3429000"/>
              <a:gd name="connsiteY0" fmla="*/ 0 h 3429000"/>
              <a:gd name="connsiteX1" fmla="*/ 3429000 w 3429000"/>
              <a:gd name="connsiteY1" fmla="*/ 0 h 3429000"/>
              <a:gd name="connsiteX2" fmla="*/ 3429000 w 3429000"/>
              <a:gd name="connsiteY2" fmla="*/ 3429000 h 3429000"/>
              <a:gd name="connsiteX3" fmla="*/ 0 w 3429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9000" h="3429000">
                <a:moveTo>
                  <a:pt x="0" y="0"/>
                </a:moveTo>
                <a:lnTo>
                  <a:pt x="3429000" y="0"/>
                </a:lnTo>
                <a:lnTo>
                  <a:pt x="3429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0190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0"/>
          </p:nvPr>
        </p:nvSpPr>
        <p:spPr>
          <a:xfrm>
            <a:off x="4009198" y="1076335"/>
            <a:ext cx="2292750" cy="2292750"/>
          </a:xfrm>
          <a:custGeom>
            <a:avLst/>
            <a:gdLst>
              <a:gd name="connsiteX0" fmla="*/ 0 w 2292750"/>
              <a:gd name="connsiteY0" fmla="*/ 0 h 2292750"/>
              <a:gd name="connsiteX1" fmla="*/ 2292750 w 2292750"/>
              <a:gd name="connsiteY1" fmla="*/ 0 h 2292750"/>
              <a:gd name="connsiteX2" fmla="*/ 2292750 w 2292750"/>
              <a:gd name="connsiteY2" fmla="*/ 2292750 h 2292750"/>
              <a:gd name="connsiteX3" fmla="*/ 0 w 2292750"/>
              <a:gd name="connsiteY3" fmla="*/ 2292750 h 229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750" h="2292750">
                <a:moveTo>
                  <a:pt x="0" y="0"/>
                </a:moveTo>
                <a:lnTo>
                  <a:pt x="2292750" y="0"/>
                </a:lnTo>
                <a:lnTo>
                  <a:pt x="2292750" y="2292750"/>
                </a:lnTo>
                <a:lnTo>
                  <a:pt x="0" y="22927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1"/>
          </p:nvPr>
        </p:nvSpPr>
        <p:spPr>
          <a:xfrm>
            <a:off x="6427439" y="1076335"/>
            <a:ext cx="2292750" cy="2292750"/>
          </a:xfrm>
          <a:custGeom>
            <a:avLst/>
            <a:gdLst>
              <a:gd name="connsiteX0" fmla="*/ 0 w 2292750"/>
              <a:gd name="connsiteY0" fmla="*/ 0 h 2292750"/>
              <a:gd name="connsiteX1" fmla="*/ 2292750 w 2292750"/>
              <a:gd name="connsiteY1" fmla="*/ 0 h 2292750"/>
              <a:gd name="connsiteX2" fmla="*/ 2292750 w 2292750"/>
              <a:gd name="connsiteY2" fmla="*/ 2292750 h 2292750"/>
              <a:gd name="connsiteX3" fmla="*/ 0 w 2292750"/>
              <a:gd name="connsiteY3" fmla="*/ 2292750 h 229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750" h="2292750">
                <a:moveTo>
                  <a:pt x="0" y="0"/>
                </a:moveTo>
                <a:lnTo>
                  <a:pt x="2292750" y="0"/>
                </a:lnTo>
                <a:lnTo>
                  <a:pt x="2292750" y="2292750"/>
                </a:lnTo>
                <a:lnTo>
                  <a:pt x="0" y="22927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8845680" y="1076335"/>
            <a:ext cx="2292750" cy="2292750"/>
          </a:xfrm>
          <a:custGeom>
            <a:avLst/>
            <a:gdLst>
              <a:gd name="connsiteX0" fmla="*/ 0 w 2292750"/>
              <a:gd name="connsiteY0" fmla="*/ 0 h 2292750"/>
              <a:gd name="connsiteX1" fmla="*/ 2292750 w 2292750"/>
              <a:gd name="connsiteY1" fmla="*/ 0 h 2292750"/>
              <a:gd name="connsiteX2" fmla="*/ 2292750 w 2292750"/>
              <a:gd name="connsiteY2" fmla="*/ 2292750 h 2292750"/>
              <a:gd name="connsiteX3" fmla="*/ 0 w 2292750"/>
              <a:gd name="connsiteY3" fmla="*/ 2292750 h 229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750" h="2292750">
                <a:moveTo>
                  <a:pt x="0" y="0"/>
                </a:moveTo>
                <a:lnTo>
                  <a:pt x="2292750" y="0"/>
                </a:lnTo>
                <a:lnTo>
                  <a:pt x="2292750" y="2292750"/>
                </a:lnTo>
                <a:lnTo>
                  <a:pt x="0" y="22927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3"/>
          </p:nvPr>
        </p:nvSpPr>
        <p:spPr>
          <a:xfrm>
            <a:off x="4009198" y="3488917"/>
            <a:ext cx="2292750" cy="2292750"/>
          </a:xfrm>
          <a:custGeom>
            <a:avLst/>
            <a:gdLst>
              <a:gd name="connsiteX0" fmla="*/ 0 w 2292750"/>
              <a:gd name="connsiteY0" fmla="*/ 0 h 2292750"/>
              <a:gd name="connsiteX1" fmla="*/ 2292750 w 2292750"/>
              <a:gd name="connsiteY1" fmla="*/ 0 h 2292750"/>
              <a:gd name="connsiteX2" fmla="*/ 2292750 w 2292750"/>
              <a:gd name="connsiteY2" fmla="*/ 2292750 h 2292750"/>
              <a:gd name="connsiteX3" fmla="*/ 0 w 2292750"/>
              <a:gd name="connsiteY3" fmla="*/ 2292750 h 229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750" h="2292750">
                <a:moveTo>
                  <a:pt x="0" y="0"/>
                </a:moveTo>
                <a:lnTo>
                  <a:pt x="2292750" y="0"/>
                </a:lnTo>
                <a:lnTo>
                  <a:pt x="2292750" y="2292750"/>
                </a:lnTo>
                <a:lnTo>
                  <a:pt x="0" y="22927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4"/>
          </p:nvPr>
        </p:nvSpPr>
        <p:spPr>
          <a:xfrm>
            <a:off x="6427439" y="3488917"/>
            <a:ext cx="2292750" cy="2292750"/>
          </a:xfrm>
          <a:custGeom>
            <a:avLst/>
            <a:gdLst>
              <a:gd name="connsiteX0" fmla="*/ 0 w 2292750"/>
              <a:gd name="connsiteY0" fmla="*/ 0 h 2292750"/>
              <a:gd name="connsiteX1" fmla="*/ 2292750 w 2292750"/>
              <a:gd name="connsiteY1" fmla="*/ 0 h 2292750"/>
              <a:gd name="connsiteX2" fmla="*/ 2292750 w 2292750"/>
              <a:gd name="connsiteY2" fmla="*/ 2292750 h 2292750"/>
              <a:gd name="connsiteX3" fmla="*/ 0 w 2292750"/>
              <a:gd name="connsiteY3" fmla="*/ 2292750 h 229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750" h="2292750">
                <a:moveTo>
                  <a:pt x="0" y="0"/>
                </a:moveTo>
                <a:lnTo>
                  <a:pt x="2292750" y="0"/>
                </a:lnTo>
                <a:lnTo>
                  <a:pt x="2292750" y="2292750"/>
                </a:lnTo>
                <a:lnTo>
                  <a:pt x="0" y="22927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5"/>
          </p:nvPr>
        </p:nvSpPr>
        <p:spPr>
          <a:xfrm>
            <a:off x="8845680" y="3488917"/>
            <a:ext cx="2292750" cy="2292750"/>
          </a:xfrm>
          <a:custGeom>
            <a:avLst/>
            <a:gdLst>
              <a:gd name="connsiteX0" fmla="*/ 0 w 2292750"/>
              <a:gd name="connsiteY0" fmla="*/ 0 h 2292750"/>
              <a:gd name="connsiteX1" fmla="*/ 2292750 w 2292750"/>
              <a:gd name="connsiteY1" fmla="*/ 0 h 2292750"/>
              <a:gd name="connsiteX2" fmla="*/ 2292750 w 2292750"/>
              <a:gd name="connsiteY2" fmla="*/ 2292750 h 2292750"/>
              <a:gd name="connsiteX3" fmla="*/ 0 w 2292750"/>
              <a:gd name="connsiteY3" fmla="*/ 2292750 h 229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750" h="2292750">
                <a:moveTo>
                  <a:pt x="0" y="0"/>
                </a:moveTo>
                <a:lnTo>
                  <a:pt x="2292750" y="0"/>
                </a:lnTo>
                <a:lnTo>
                  <a:pt x="2292750" y="2292750"/>
                </a:lnTo>
                <a:lnTo>
                  <a:pt x="0" y="22927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4490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3363686" y="358346"/>
            <a:ext cx="6226629" cy="3527854"/>
          </a:xfrm>
          <a:custGeom>
            <a:avLst/>
            <a:gdLst>
              <a:gd name="connsiteX0" fmla="*/ 0 w 6226629"/>
              <a:gd name="connsiteY0" fmla="*/ 0 h 3527854"/>
              <a:gd name="connsiteX1" fmla="*/ 6226629 w 6226629"/>
              <a:gd name="connsiteY1" fmla="*/ 0 h 3527854"/>
              <a:gd name="connsiteX2" fmla="*/ 6226629 w 6226629"/>
              <a:gd name="connsiteY2" fmla="*/ 3527854 h 3527854"/>
              <a:gd name="connsiteX3" fmla="*/ 0 w 6226629"/>
              <a:gd name="connsiteY3" fmla="*/ 3527854 h 3527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6629" h="3527854">
                <a:moveTo>
                  <a:pt x="0" y="0"/>
                </a:moveTo>
                <a:lnTo>
                  <a:pt x="6226629" y="0"/>
                </a:lnTo>
                <a:lnTo>
                  <a:pt x="6226629" y="3527854"/>
                </a:lnTo>
                <a:lnTo>
                  <a:pt x="0" y="35278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5312230" y="4037717"/>
            <a:ext cx="4278084" cy="3429883"/>
          </a:xfrm>
          <a:custGeom>
            <a:avLst/>
            <a:gdLst>
              <a:gd name="connsiteX0" fmla="*/ 0 w 4278084"/>
              <a:gd name="connsiteY0" fmla="*/ 0 h 3429883"/>
              <a:gd name="connsiteX1" fmla="*/ 4278084 w 4278084"/>
              <a:gd name="connsiteY1" fmla="*/ 0 h 3429883"/>
              <a:gd name="connsiteX2" fmla="*/ 4278084 w 4278084"/>
              <a:gd name="connsiteY2" fmla="*/ 3429883 h 3429883"/>
              <a:gd name="connsiteX3" fmla="*/ 0 w 4278084"/>
              <a:gd name="connsiteY3" fmla="*/ 3429883 h 3429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78084" h="3429883">
                <a:moveTo>
                  <a:pt x="0" y="0"/>
                </a:moveTo>
                <a:lnTo>
                  <a:pt x="4278084" y="0"/>
                </a:lnTo>
                <a:lnTo>
                  <a:pt x="4278084" y="3429883"/>
                </a:lnTo>
                <a:lnTo>
                  <a:pt x="0" y="342988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2"/>
          </p:nvPr>
        </p:nvSpPr>
        <p:spPr>
          <a:xfrm>
            <a:off x="9744143" y="2219803"/>
            <a:ext cx="2447857" cy="3429883"/>
          </a:xfrm>
          <a:custGeom>
            <a:avLst/>
            <a:gdLst>
              <a:gd name="connsiteX0" fmla="*/ 0 w 2447857"/>
              <a:gd name="connsiteY0" fmla="*/ 0 h 3429883"/>
              <a:gd name="connsiteX1" fmla="*/ 2447857 w 2447857"/>
              <a:gd name="connsiteY1" fmla="*/ 0 h 3429883"/>
              <a:gd name="connsiteX2" fmla="*/ 2447857 w 2447857"/>
              <a:gd name="connsiteY2" fmla="*/ 3429883 h 3429883"/>
              <a:gd name="connsiteX3" fmla="*/ 0 w 2447857"/>
              <a:gd name="connsiteY3" fmla="*/ 3429883 h 3429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7857" h="3429883">
                <a:moveTo>
                  <a:pt x="0" y="0"/>
                </a:moveTo>
                <a:lnTo>
                  <a:pt x="2447857" y="0"/>
                </a:lnTo>
                <a:lnTo>
                  <a:pt x="2447857" y="3429883"/>
                </a:lnTo>
                <a:lnTo>
                  <a:pt x="0" y="342988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9744143" y="358346"/>
            <a:ext cx="2447857" cy="1709940"/>
          </a:xfrm>
          <a:custGeom>
            <a:avLst/>
            <a:gdLst>
              <a:gd name="connsiteX0" fmla="*/ 0 w 2447857"/>
              <a:gd name="connsiteY0" fmla="*/ 0 h 1709940"/>
              <a:gd name="connsiteX1" fmla="*/ 2447857 w 2447857"/>
              <a:gd name="connsiteY1" fmla="*/ 0 h 1709940"/>
              <a:gd name="connsiteX2" fmla="*/ 2447857 w 2447857"/>
              <a:gd name="connsiteY2" fmla="*/ 1709940 h 1709940"/>
              <a:gd name="connsiteX3" fmla="*/ 0 w 2447857"/>
              <a:gd name="connsiteY3" fmla="*/ 1709940 h 170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7857" h="1709940">
                <a:moveTo>
                  <a:pt x="0" y="0"/>
                </a:moveTo>
                <a:lnTo>
                  <a:pt x="2447857" y="0"/>
                </a:lnTo>
                <a:lnTo>
                  <a:pt x="2447857" y="1709940"/>
                </a:lnTo>
                <a:lnTo>
                  <a:pt x="0" y="17099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7843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4071257" y="702894"/>
            <a:ext cx="7282543" cy="5452213"/>
          </a:xfrm>
          <a:custGeom>
            <a:avLst/>
            <a:gdLst>
              <a:gd name="connsiteX0" fmla="*/ 3868838 w 7282543"/>
              <a:gd name="connsiteY0" fmla="*/ 3467804 h 5452213"/>
              <a:gd name="connsiteX1" fmla="*/ 6440201 w 7282543"/>
              <a:gd name="connsiteY1" fmla="*/ 3467804 h 5452213"/>
              <a:gd name="connsiteX2" fmla="*/ 6440201 w 7282543"/>
              <a:gd name="connsiteY2" fmla="*/ 4823489 h 5452213"/>
              <a:gd name="connsiteX3" fmla="*/ 3868838 w 7282543"/>
              <a:gd name="connsiteY3" fmla="*/ 4823489 h 5452213"/>
              <a:gd name="connsiteX4" fmla="*/ 0 w 7282543"/>
              <a:gd name="connsiteY4" fmla="*/ 2829256 h 5452213"/>
              <a:gd name="connsiteX5" fmla="*/ 3768376 w 7282543"/>
              <a:gd name="connsiteY5" fmla="*/ 2829256 h 5452213"/>
              <a:gd name="connsiteX6" fmla="*/ 3768376 w 7282543"/>
              <a:gd name="connsiteY6" fmla="*/ 5452213 h 5452213"/>
              <a:gd name="connsiteX7" fmla="*/ 0 w 7282543"/>
              <a:gd name="connsiteY7" fmla="*/ 5452213 h 5452213"/>
              <a:gd name="connsiteX8" fmla="*/ 3868837 w 7282543"/>
              <a:gd name="connsiteY8" fmla="*/ 1552161 h 5452213"/>
              <a:gd name="connsiteX9" fmla="*/ 7282543 w 7282543"/>
              <a:gd name="connsiteY9" fmla="*/ 1552161 h 5452213"/>
              <a:gd name="connsiteX10" fmla="*/ 7282543 w 7282543"/>
              <a:gd name="connsiteY10" fmla="*/ 3359741 h 5452213"/>
              <a:gd name="connsiteX11" fmla="*/ 3868837 w 7282543"/>
              <a:gd name="connsiteY11" fmla="*/ 3359741 h 5452213"/>
              <a:gd name="connsiteX12" fmla="*/ 1296765 w 7282543"/>
              <a:gd name="connsiteY12" fmla="*/ 697490 h 5452213"/>
              <a:gd name="connsiteX13" fmla="*/ 3768377 w 7282543"/>
              <a:gd name="connsiteY13" fmla="*/ 697490 h 5452213"/>
              <a:gd name="connsiteX14" fmla="*/ 3768377 w 7282543"/>
              <a:gd name="connsiteY14" fmla="*/ 2711369 h 5452213"/>
              <a:gd name="connsiteX15" fmla="*/ 1296765 w 7282543"/>
              <a:gd name="connsiteY15" fmla="*/ 2711369 h 5452213"/>
              <a:gd name="connsiteX16" fmla="*/ 3868839 w 7282543"/>
              <a:gd name="connsiteY16" fmla="*/ 0 h 5452213"/>
              <a:gd name="connsiteX17" fmla="*/ 5952529 w 7282543"/>
              <a:gd name="connsiteY17" fmla="*/ 0 h 5452213"/>
              <a:gd name="connsiteX18" fmla="*/ 5952529 w 7282543"/>
              <a:gd name="connsiteY18" fmla="*/ 1444098 h 5452213"/>
              <a:gd name="connsiteX19" fmla="*/ 3868839 w 7282543"/>
              <a:gd name="connsiteY19" fmla="*/ 1444098 h 54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282543" h="5452213">
                <a:moveTo>
                  <a:pt x="3868838" y="3467804"/>
                </a:moveTo>
                <a:lnTo>
                  <a:pt x="6440201" y="3467804"/>
                </a:lnTo>
                <a:lnTo>
                  <a:pt x="6440201" y="4823489"/>
                </a:lnTo>
                <a:lnTo>
                  <a:pt x="3868838" y="4823489"/>
                </a:lnTo>
                <a:close/>
                <a:moveTo>
                  <a:pt x="0" y="2829256"/>
                </a:moveTo>
                <a:lnTo>
                  <a:pt x="3768376" y="2829256"/>
                </a:lnTo>
                <a:lnTo>
                  <a:pt x="3768376" y="5452213"/>
                </a:lnTo>
                <a:lnTo>
                  <a:pt x="0" y="5452213"/>
                </a:lnTo>
                <a:close/>
                <a:moveTo>
                  <a:pt x="3868837" y="1552161"/>
                </a:moveTo>
                <a:lnTo>
                  <a:pt x="7282543" y="1552161"/>
                </a:lnTo>
                <a:lnTo>
                  <a:pt x="7282543" y="3359741"/>
                </a:lnTo>
                <a:lnTo>
                  <a:pt x="3868837" y="3359741"/>
                </a:lnTo>
                <a:close/>
                <a:moveTo>
                  <a:pt x="1296765" y="697490"/>
                </a:moveTo>
                <a:lnTo>
                  <a:pt x="3768377" y="697490"/>
                </a:lnTo>
                <a:lnTo>
                  <a:pt x="3768377" y="2711369"/>
                </a:lnTo>
                <a:lnTo>
                  <a:pt x="1296765" y="2711369"/>
                </a:lnTo>
                <a:close/>
                <a:moveTo>
                  <a:pt x="3868839" y="0"/>
                </a:moveTo>
                <a:lnTo>
                  <a:pt x="5952529" y="0"/>
                </a:lnTo>
                <a:lnTo>
                  <a:pt x="5952529" y="1444098"/>
                </a:lnTo>
                <a:lnTo>
                  <a:pt x="3868839" y="14440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10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318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48000" cy="3429000"/>
          </a:xfrm>
          <a:custGeom>
            <a:avLst/>
            <a:gdLst>
              <a:gd name="connsiteX0" fmla="*/ 0 w 3048000"/>
              <a:gd name="connsiteY0" fmla="*/ 0 h 3429000"/>
              <a:gd name="connsiteX1" fmla="*/ 3048000 w 3048000"/>
              <a:gd name="connsiteY1" fmla="*/ 0 h 3429000"/>
              <a:gd name="connsiteX2" fmla="*/ 3048000 w 3048000"/>
              <a:gd name="connsiteY2" fmla="*/ 3429000 h 3429000"/>
              <a:gd name="connsiteX3" fmla="*/ 0 w 3048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3429000">
                <a:moveTo>
                  <a:pt x="0" y="0"/>
                </a:moveTo>
                <a:lnTo>
                  <a:pt x="3048000" y="0"/>
                </a:lnTo>
                <a:lnTo>
                  <a:pt x="3048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3048000" y="0"/>
            <a:ext cx="3048000" cy="3429000"/>
          </a:xfrm>
          <a:custGeom>
            <a:avLst/>
            <a:gdLst>
              <a:gd name="connsiteX0" fmla="*/ 0 w 3048000"/>
              <a:gd name="connsiteY0" fmla="*/ 0 h 3429000"/>
              <a:gd name="connsiteX1" fmla="*/ 3048000 w 3048000"/>
              <a:gd name="connsiteY1" fmla="*/ 0 h 3429000"/>
              <a:gd name="connsiteX2" fmla="*/ 3048000 w 3048000"/>
              <a:gd name="connsiteY2" fmla="*/ 3429000 h 3429000"/>
              <a:gd name="connsiteX3" fmla="*/ 0 w 3048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3429000">
                <a:moveTo>
                  <a:pt x="0" y="0"/>
                </a:moveTo>
                <a:lnTo>
                  <a:pt x="3048000" y="0"/>
                </a:lnTo>
                <a:lnTo>
                  <a:pt x="3048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2"/>
          </p:nvPr>
        </p:nvSpPr>
        <p:spPr>
          <a:xfrm>
            <a:off x="0" y="3429000"/>
            <a:ext cx="3048000" cy="3429000"/>
          </a:xfrm>
          <a:custGeom>
            <a:avLst/>
            <a:gdLst>
              <a:gd name="connsiteX0" fmla="*/ 0 w 3048000"/>
              <a:gd name="connsiteY0" fmla="*/ 0 h 3429000"/>
              <a:gd name="connsiteX1" fmla="*/ 3048000 w 3048000"/>
              <a:gd name="connsiteY1" fmla="*/ 0 h 3429000"/>
              <a:gd name="connsiteX2" fmla="*/ 3048000 w 3048000"/>
              <a:gd name="connsiteY2" fmla="*/ 3429000 h 3429000"/>
              <a:gd name="connsiteX3" fmla="*/ 0 w 3048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3429000">
                <a:moveTo>
                  <a:pt x="0" y="0"/>
                </a:moveTo>
                <a:lnTo>
                  <a:pt x="3048000" y="0"/>
                </a:lnTo>
                <a:lnTo>
                  <a:pt x="3048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3048000" y="3429000"/>
            <a:ext cx="3048000" cy="3429000"/>
          </a:xfrm>
          <a:custGeom>
            <a:avLst/>
            <a:gdLst>
              <a:gd name="connsiteX0" fmla="*/ 0 w 3048000"/>
              <a:gd name="connsiteY0" fmla="*/ 0 h 3429000"/>
              <a:gd name="connsiteX1" fmla="*/ 3048000 w 3048000"/>
              <a:gd name="connsiteY1" fmla="*/ 0 h 3429000"/>
              <a:gd name="connsiteX2" fmla="*/ 3048000 w 3048000"/>
              <a:gd name="connsiteY2" fmla="*/ 3429000 h 3429000"/>
              <a:gd name="connsiteX3" fmla="*/ 0 w 3048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3429000">
                <a:moveTo>
                  <a:pt x="0" y="0"/>
                </a:moveTo>
                <a:lnTo>
                  <a:pt x="3048000" y="0"/>
                </a:lnTo>
                <a:lnTo>
                  <a:pt x="3048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45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2514599" y="555172"/>
            <a:ext cx="3037115" cy="3657600"/>
          </a:xfrm>
          <a:custGeom>
            <a:avLst/>
            <a:gdLst>
              <a:gd name="connsiteX0" fmla="*/ 0 w 3037115"/>
              <a:gd name="connsiteY0" fmla="*/ 0 h 3657600"/>
              <a:gd name="connsiteX1" fmla="*/ 3037115 w 3037115"/>
              <a:gd name="connsiteY1" fmla="*/ 0 h 3657600"/>
              <a:gd name="connsiteX2" fmla="*/ 3037115 w 3037115"/>
              <a:gd name="connsiteY2" fmla="*/ 3657600 h 3657600"/>
              <a:gd name="connsiteX3" fmla="*/ 0 w 3037115"/>
              <a:gd name="connsiteY3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7115" h="3657600">
                <a:moveTo>
                  <a:pt x="0" y="0"/>
                </a:moveTo>
                <a:lnTo>
                  <a:pt x="3037115" y="0"/>
                </a:lnTo>
                <a:lnTo>
                  <a:pt x="3037115" y="3657600"/>
                </a:lnTo>
                <a:lnTo>
                  <a:pt x="0" y="365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6640286" y="555172"/>
            <a:ext cx="3037115" cy="3657600"/>
          </a:xfrm>
          <a:custGeom>
            <a:avLst/>
            <a:gdLst>
              <a:gd name="connsiteX0" fmla="*/ 0 w 3037115"/>
              <a:gd name="connsiteY0" fmla="*/ 0 h 3657600"/>
              <a:gd name="connsiteX1" fmla="*/ 3037115 w 3037115"/>
              <a:gd name="connsiteY1" fmla="*/ 0 h 3657600"/>
              <a:gd name="connsiteX2" fmla="*/ 3037115 w 3037115"/>
              <a:gd name="connsiteY2" fmla="*/ 3657600 h 3657600"/>
              <a:gd name="connsiteX3" fmla="*/ 0 w 3037115"/>
              <a:gd name="connsiteY3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7115" h="3657600">
                <a:moveTo>
                  <a:pt x="0" y="0"/>
                </a:moveTo>
                <a:lnTo>
                  <a:pt x="3037115" y="0"/>
                </a:lnTo>
                <a:lnTo>
                  <a:pt x="3037115" y="3657600"/>
                </a:lnTo>
                <a:lnTo>
                  <a:pt x="0" y="3657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409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585857" y="551089"/>
            <a:ext cx="5116286" cy="5755822"/>
          </a:xfrm>
          <a:custGeom>
            <a:avLst/>
            <a:gdLst>
              <a:gd name="connsiteX0" fmla="*/ 0 w 5116286"/>
              <a:gd name="connsiteY0" fmla="*/ 0 h 5755822"/>
              <a:gd name="connsiteX1" fmla="*/ 5116286 w 5116286"/>
              <a:gd name="connsiteY1" fmla="*/ 0 h 5755822"/>
              <a:gd name="connsiteX2" fmla="*/ 5116286 w 5116286"/>
              <a:gd name="connsiteY2" fmla="*/ 5755822 h 5755822"/>
              <a:gd name="connsiteX3" fmla="*/ 0 w 5116286"/>
              <a:gd name="connsiteY3" fmla="*/ 5755822 h 575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6286" h="5755822">
                <a:moveTo>
                  <a:pt x="0" y="0"/>
                </a:moveTo>
                <a:lnTo>
                  <a:pt x="5116286" y="0"/>
                </a:lnTo>
                <a:lnTo>
                  <a:pt x="5116286" y="5755822"/>
                </a:lnTo>
                <a:lnTo>
                  <a:pt x="0" y="575582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481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612640" y="551089"/>
            <a:ext cx="7089503" cy="5755822"/>
          </a:xfrm>
          <a:custGeom>
            <a:avLst/>
            <a:gdLst>
              <a:gd name="connsiteX0" fmla="*/ 0 w 5116286"/>
              <a:gd name="connsiteY0" fmla="*/ 0 h 5755822"/>
              <a:gd name="connsiteX1" fmla="*/ 5116286 w 5116286"/>
              <a:gd name="connsiteY1" fmla="*/ 0 h 5755822"/>
              <a:gd name="connsiteX2" fmla="*/ 5116286 w 5116286"/>
              <a:gd name="connsiteY2" fmla="*/ 5755822 h 5755822"/>
              <a:gd name="connsiteX3" fmla="*/ 0 w 5116286"/>
              <a:gd name="connsiteY3" fmla="*/ 5755822 h 575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6286" h="5755822">
                <a:moveTo>
                  <a:pt x="0" y="0"/>
                </a:moveTo>
                <a:lnTo>
                  <a:pt x="5116286" y="0"/>
                </a:lnTo>
                <a:lnTo>
                  <a:pt x="5116286" y="5755822"/>
                </a:lnTo>
                <a:lnTo>
                  <a:pt x="0" y="575582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42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3680790" y="1036983"/>
            <a:ext cx="2272749" cy="2272749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6238461" y="1036983"/>
            <a:ext cx="2272749" cy="2272749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3680790" y="3548269"/>
            <a:ext cx="2272749" cy="2272749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6238461" y="3548269"/>
            <a:ext cx="2272749" cy="2272749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305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6489309" y="1144424"/>
            <a:ext cx="5274130" cy="5274131"/>
          </a:xfrm>
          <a:custGeom>
            <a:avLst/>
            <a:gdLst>
              <a:gd name="connsiteX0" fmla="*/ 2637065 w 5274130"/>
              <a:gd name="connsiteY0" fmla="*/ 0 h 5274131"/>
              <a:gd name="connsiteX1" fmla="*/ 5274130 w 5274130"/>
              <a:gd name="connsiteY1" fmla="*/ 2637066 h 5274131"/>
              <a:gd name="connsiteX2" fmla="*/ 2637065 w 5274130"/>
              <a:gd name="connsiteY2" fmla="*/ 5274131 h 5274131"/>
              <a:gd name="connsiteX3" fmla="*/ 0 w 5274130"/>
              <a:gd name="connsiteY3" fmla="*/ 2637066 h 5274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4130" h="5274131">
                <a:moveTo>
                  <a:pt x="2637065" y="0"/>
                </a:moveTo>
                <a:lnTo>
                  <a:pt x="5274130" y="2637066"/>
                </a:lnTo>
                <a:lnTo>
                  <a:pt x="2637065" y="5274131"/>
                </a:lnTo>
                <a:lnTo>
                  <a:pt x="0" y="263706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3412734" y="4220999"/>
            <a:ext cx="5274130" cy="5274130"/>
          </a:xfrm>
          <a:custGeom>
            <a:avLst/>
            <a:gdLst>
              <a:gd name="connsiteX0" fmla="*/ 2637066 w 5274130"/>
              <a:gd name="connsiteY0" fmla="*/ 0 h 5274130"/>
              <a:gd name="connsiteX1" fmla="*/ 5274130 w 5274130"/>
              <a:gd name="connsiteY1" fmla="*/ 2637066 h 5274130"/>
              <a:gd name="connsiteX2" fmla="*/ 2637066 w 5274130"/>
              <a:gd name="connsiteY2" fmla="*/ 5274130 h 5274130"/>
              <a:gd name="connsiteX3" fmla="*/ 0 w 5274130"/>
              <a:gd name="connsiteY3" fmla="*/ 2637066 h 5274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4130" h="5274130">
                <a:moveTo>
                  <a:pt x="2637066" y="0"/>
                </a:moveTo>
                <a:lnTo>
                  <a:pt x="5274130" y="2637066"/>
                </a:lnTo>
                <a:lnTo>
                  <a:pt x="2637066" y="5274130"/>
                </a:lnTo>
                <a:lnTo>
                  <a:pt x="0" y="263706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9565885" y="-1932152"/>
            <a:ext cx="5274129" cy="5274131"/>
          </a:xfrm>
          <a:custGeom>
            <a:avLst/>
            <a:gdLst>
              <a:gd name="connsiteX0" fmla="*/ 2637065 w 5274129"/>
              <a:gd name="connsiteY0" fmla="*/ 0 h 5274131"/>
              <a:gd name="connsiteX1" fmla="*/ 5274129 w 5274129"/>
              <a:gd name="connsiteY1" fmla="*/ 2637066 h 5274131"/>
              <a:gd name="connsiteX2" fmla="*/ 2637065 w 5274129"/>
              <a:gd name="connsiteY2" fmla="*/ 5274131 h 5274131"/>
              <a:gd name="connsiteX3" fmla="*/ 0 w 5274129"/>
              <a:gd name="connsiteY3" fmla="*/ 2637066 h 5274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4129" h="5274131">
                <a:moveTo>
                  <a:pt x="2637065" y="0"/>
                </a:moveTo>
                <a:lnTo>
                  <a:pt x="5274129" y="2637066"/>
                </a:lnTo>
                <a:lnTo>
                  <a:pt x="2637065" y="5274131"/>
                </a:lnTo>
                <a:lnTo>
                  <a:pt x="0" y="263706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9565886" y="4221000"/>
            <a:ext cx="5274129" cy="5274130"/>
          </a:xfrm>
          <a:custGeom>
            <a:avLst/>
            <a:gdLst>
              <a:gd name="connsiteX0" fmla="*/ 2637064 w 5274129"/>
              <a:gd name="connsiteY0" fmla="*/ 0 h 5274130"/>
              <a:gd name="connsiteX1" fmla="*/ 5274129 w 5274129"/>
              <a:gd name="connsiteY1" fmla="*/ 2637066 h 5274130"/>
              <a:gd name="connsiteX2" fmla="*/ 2637064 w 5274129"/>
              <a:gd name="connsiteY2" fmla="*/ 5274130 h 5274130"/>
              <a:gd name="connsiteX3" fmla="*/ 0 w 5274129"/>
              <a:gd name="connsiteY3" fmla="*/ 2637066 h 5274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4129" h="5274130">
                <a:moveTo>
                  <a:pt x="2637064" y="0"/>
                </a:moveTo>
                <a:lnTo>
                  <a:pt x="5274129" y="2637066"/>
                </a:lnTo>
                <a:lnTo>
                  <a:pt x="2637064" y="5274130"/>
                </a:lnTo>
                <a:lnTo>
                  <a:pt x="0" y="263706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1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662057" cy="4103914"/>
          </a:xfrm>
          <a:custGeom>
            <a:avLst/>
            <a:gdLst>
              <a:gd name="connsiteX0" fmla="*/ 0 w 6662057"/>
              <a:gd name="connsiteY0" fmla="*/ 0 h 4103914"/>
              <a:gd name="connsiteX1" fmla="*/ 6662057 w 6662057"/>
              <a:gd name="connsiteY1" fmla="*/ 0 h 4103914"/>
              <a:gd name="connsiteX2" fmla="*/ 6662057 w 6662057"/>
              <a:gd name="connsiteY2" fmla="*/ 4103914 h 4103914"/>
              <a:gd name="connsiteX3" fmla="*/ 0 w 6662057"/>
              <a:gd name="connsiteY3" fmla="*/ 4103914 h 4103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2057" h="4103914">
                <a:moveTo>
                  <a:pt x="0" y="0"/>
                </a:moveTo>
                <a:lnTo>
                  <a:pt x="6662057" y="0"/>
                </a:lnTo>
                <a:lnTo>
                  <a:pt x="6662057" y="4103914"/>
                </a:lnTo>
                <a:lnTo>
                  <a:pt x="0" y="41039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7020403" y="358346"/>
            <a:ext cx="4813251" cy="2929140"/>
          </a:xfrm>
          <a:custGeom>
            <a:avLst/>
            <a:gdLst>
              <a:gd name="connsiteX0" fmla="*/ 0 w 4813251"/>
              <a:gd name="connsiteY0" fmla="*/ 0 h 2929140"/>
              <a:gd name="connsiteX1" fmla="*/ 4813251 w 4813251"/>
              <a:gd name="connsiteY1" fmla="*/ 0 h 2929140"/>
              <a:gd name="connsiteX2" fmla="*/ 4813251 w 4813251"/>
              <a:gd name="connsiteY2" fmla="*/ 2929140 h 2929140"/>
              <a:gd name="connsiteX3" fmla="*/ 0 w 4813251"/>
              <a:gd name="connsiteY3" fmla="*/ 2929140 h 292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3251" h="2929140">
                <a:moveTo>
                  <a:pt x="0" y="0"/>
                </a:moveTo>
                <a:lnTo>
                  <a:pt x="4813251" y="0"/>
                </a:lnTo>
                <a:lnTo>
                  <a:pt x="4813251" y="2929140"/>
                </a:lnTo>
                <a:lnTo>
                  <a:pt x="0" y="29291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5565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680858" y="1915886"/>
            <a:ext cx="7511142" cy="4147457"/>
          </a:xfrm>
          <a:custGeom>
            <a:avLst/>
            <a:gdLst>
              <a:gd name="connsiteX0" fmla="*/ 0 w 7511142"/>
              <a:gd name="connsiteY0" fmla="*/ 0 h 4147457"/>
              <a:gd name="connsiteX1" fmla="*/ 7511142 w 7511142"/>
              <a:gd name="connsiteY1" fmla="*/ 0 h 4147457"/>
              <a:gd name="connsiteX2" fmla="*/ 7511142 w 7511142"/>
              <a:gd name="connsiteY2" fmla="*/ 4147457 h 4147457"/>
              <a:gd name="connsiteX3" fmla="*/ 0 w 7511142"/>
              <a:gd name="connsiteY3" fmla="*/ 4147457 h 4147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11142" h="4147457">
                <a:moveTo>
                  <a:pt x="0" y="0"/>
                </a:moveTo>
                <a:lnTo>
                  <a:pt x="7511142" y="0"/>
                </a:lnTo>
                <a:lnTo>
                  <a:pt x="7511142" y="4147457"/>
                </a:lnTo>
                <a:lnTo>
                  <a:pt x="0" y="414745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241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243944" y="0"/>
            <a:ext cx="8948056" cy="3298372"/>
          </a:xfrm>
          <a:custGeom>
            <a:avLst/>
            <a:gdLst>
              <a:gd name="connsiteX0" fmla="*/ 0 w 8948056"/>
              <a:gd name="connsiteY0" fmla="*/ 0 h 3298372"/>
              <a:gd name="connsiteX1" fmla="*/ 8948056 w 8948056"/>
              <a:gd name="connsiteY1" fmla="*/ 0 h 3298372"/>
              <a:gd name="connsiteX2" fmla="*/ 8948056 w 8948056"/>
              <a:gd name="connsiteY2" fmla="*/ 3298372 h 3298372"/>
              <a:gd name="connsiteX3" fmla="*/ 0 w 8948056"/>
              <a:gd name="connsiteY3" fmla="*/ 3298372 h 329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48056" h="3298372">
                <a:moveTo>
                  <a:pt x="0" y="0"/>
                </a:moveTo>
                <a:lnTo>
                  <a:pt x="8948056" y="0"/>
                </a:lnTo>
                <a:lnTo>
                  <a:pt x="8948056" y="3298372"/>
                </a:lnTo>
                <a:lnTo>
                  <a:pt x="0" y="32983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060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761121" y="1528356"/>
            <a:ext cx="5741820" cy="3627121"/>
          </a:xfrm>
          <a:custGeom>
            <a:avLst/>
            <a:gdLst>
              <a:gd name="connsiteX0" fmla="*/ 0 w 5741820"/>
              <a:gd name="connsiteY0" fmla="*/ 0 h 3627121"/>
              <a:gd name="connsiteX1" fmla="*/ 5741820 w 5741820"/>
              <a:gd name="connsiteY1" fmla="*/ 0 h 3627121"/>
              <a:gd name="connsiteX2" fmla="*/ 5741820 w 5741820"/>
              <a:gd name="connsiteY2" fmla="*/ 3627121 h 3627121"/>
              <a:gd name="connsiteX3" fmla="*/ 0 w 5741820"/>
              <a:gd name="connsiteY3" fmla="*/ 3627121 h 362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1820" h="3627121">
                <a:moveTo>
                  <a:pt x="0" y="0"/>
                </a:moveTo>
                <a:lnTo>
                  <a:pt x="5741820" y="0"/>
                </a:lnTo>
                <a:lnTo>
                  <a:pt x="5741820" y="3627121"/>
                </a:lnTo>
                <a:lnTo>
                  <a:pt x="0" y="362712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08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489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514133" y="-1019312"/>
            <a:ext cx="4291243" cy="5924310"/>
          </a:xfrm>
          <a:custGeom>
            <a:avLst/>
            <a:gdLst>
              <a:gd name="connsiteX0" fmla="*/ 9022 w 4291243"/>
              <a:gd name="connsiteY0" fmla="*/ 0 h 5924310"/>
              <a:gd name="connsiteX1" fmla="*/ 4285227 w 4291243"/>
              <a:gd name="connsiteY1" fmla="*/ 0 h 5924310"/>
              <a:gd name="connsiteX2" fmla="*/ 4291243 w 4291243"/>
              <a:gd name="connsiteY2" fmla="*/ 6616 h 5924310"/>
              <a:gd name="connsiteX3" fmla="*/ 4288235 w 4291243"/>
              <a:gd name="connsiteY3" fmla="*/ 5917694 h 5924310"/>
              <a:gd name="connsiteX4" fmla="*/ 4282220 w 4291243"/>
              <a:gd name="connsiteY4" fmla="*/ 5924310 h 5924310"/>
              <a:gd name="connsiteX5" fmla="*/ 6015 w 4291243"/>
              <a:gd name="connsiteY5" fmla="*/ 5924310 h 5924310"/>
              <a:gd name="connsiteX6" fmla="*/ 0 w 4291243"/>
              <a:gd name="connsiteY6" fmla="*/ 5917694 h 5924310"/>
              <a:gd name="connsiteX7" fmla="*/ 3007 w 4291243"/>
              <a:gd name="connsiteY7" fmla="*/ 6616 h 5924310"/>
              <a:gd name="connsiteX8" fmla="*/ 9022 w 4291243"/>
              <a:gd name="connsiteY8" fmla="*/ 0 h 5924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91243" h="5924310">
                <a:moveTo>
                  <a:pt x="9022" y="0"/>
                </a:moveTo>
                <a:cubicBezTo>
                  <a:pt x="4285227" y="0"/>
                  <a:pt x="4285227" y="0"/>
                  <a:pt x="4285227" y="0"/>
                </a:cubicBezTo>
                <a:cubicBezTo>
                  <a:pt x="4288235" y="0"/>
                  <a:pt x="4291243" y="3308"/>
                  <a:pt x="4291243" y="6616"/>
                </a:cubicBezTo>
                <a:lnTo>
                  <a:pt x="4288235" y="5917694"/>
                </a:lnTo>
                <a:cubicBezTo>
                  <a:pt x="4288235" y="5921002"/>
                  <a:pt x="4285227" y="5924310"/>
                  <a:pt x="4282220" y="5924310"/>
                </a:cubicBezTo>
                <a:cubicBezTo>
                  <a:pt x="6015" y="5924310"/>
                  <a:pt x="6015" y="5924310"/>
                  <a:pt x="6015" y="5924310"/>
                </a:cubicBezTo>
                <a:cubicBezTo>
                  <a:pt x="3007" y="5924310"/>
                  <a:pt x="0" y="5921002"/>
                  <a:pt x="0" y="5917694"/>
                </a:cubicBezTo>
                <a:cubicBezTo>
                  <a:pt x="3007" y="6616"/>
                  <a:pt x="3007" y="6616"/>
                  <a:pt x="3007" y="6616"/>
                </a:cubicBezTo>
                <a:cubicBezTo>
                  <a:pt x="3007" y="3308"/>
                  <a:pt x="6015" y="0"/>
                  <a:pt x="90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439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545884" y="2212489"/>
            <a:ext cx="3109057" cy="5451108"/>
          </a:xfrm>
          <a:custGeom>
            <a:avLst/>
            <a:gdLst>
              <a:gd name="connsiteX0" fmla="*/ 0 w 3109057"/>
              <a:gd name="connsiteY0" fmla="*/ 0 h 5451108"/>
              <a:gd name="connsiteX1" fmla="*/ 3109057 w 3109057"/>
              <a:gd name="connsiteY1" fmla="*/ 0 h 5451108"/>
              <a:gd name="connsiteX2" fmla="*/ 3109057 w 3109057"/>
              <a:gd name="connsiteY2" fmla="*/ 5451108 h 5451108"/>
              <a:gd name="connsiteX3" fmla="*/ 0 w 3109057"/>
              <a:gd name="connsiteY3" fmla="*/ 5451108 h 545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9057" h="5451108">
                <a:moveTo>
                  <a:pt x="0" y="0"/>
                </a:moveTo>
                <a:lnTo>
                  <a:pt x="3109057" y="0"/>
                </a:lnTo>
                <a:lnTo>
                  <a:pt x="3109057" y="5451108"/>
                </a:lnTo>
                <a:lnTo>
                  <a:pt x="0" y="54511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8577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5081696" y="2295220"/>
            <a:ext cx="1931297" cy="2258365"/>
          </a:xfrm>
          <a:custGeom>
            <a:avLst/>
            <a:gdLst>
              <a:gd name="connsiteX0" fmla="*/ 280782 w 1931297"/>
              <a:gd name="connsiteY0" fmla="*/ 0 h 2258365"/>
              <a:gd name="connsiteX1" fmla="*/ 1641418 w 1931297"/>
              <a:gd name="connsiteY1" fmla="*/ 0 h 2258365"/>
              <a:gd name="connsiteX2" fmla="*/ 1931297 w 1931297"/>
              <a:gd name="connsiteY2" fmla="*/ 261783 h 2258365"/>
              <a:gd name="connsiteX3" fmla="*/ 1931297 w 1931297"/>
              <a:gd name="connsiteY3" fmla="*/ 1991518 h 2258365"/>
              <a:gd name="connsiteX4" fmla="*/ 1655433 w 1931297"/>
              <a:gd name="connsiteY4" fmla="*/ 2257972 h 2258365"/>
              <a:gd name="connsiteX5" fmla="*/ 266521 w 1931297"/>
              <a:gd name="connsiteY5" fmla="*/ 2257972 h 2258365"/>
              <a:gd name="connsiteX6" fmla="*/ 0 w 1931297"/>
              <a:gd name="connsiteY6" fmla="*/ 1977507 h 2258365"/>
              <a:gd name="connsiteX7" fmla="*/ 0 w 1931297"/>
              <a:gd name="connsiteY7" fmla="*/ 313402 h 2258365"/>
              <a:gd name="connsiteX8" fmla="*/ 280782 w 1931297"/>
              <a:gd name="connsiteY8" fmla="*/ 0 h 2258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1297" h="2258365">
                <a:moveTo>
                  <a:pt x="280782" y="0"/>
                </a:moveTo>
                <a:cubicBezTo>
                  <a:pt x="1641418" y="0"/>
                  <a:pt x="1641418" y="0"/>
                  <a:pt x="1641418" y="0"/>
                </a:cubicBezTo>
                <a:cubicBezTo>
                  <a:pt x="1861225" y="0"/>
                  <a:pt x="1931297" y="163706"/>
                  <a:pt x="1931297" y="261783"/>
                </a:cubicBezTo>
                <a:cubicBezTo>
                  <a:pt x="1931297" y="1991518"/>
                  <a:pt x="1931297" y="1991518"/>
                  <a:pt x="1931297" y="1991518"/>
                </a:cubicBezTo>
                <a:cubicBezTo>
                  <a:pt x="1931297" y="2183247"/>
                  <a:pt x="1805167" y="2257972"/>
                  <a:pt x="1655433" y="2257972"/>
                </a:cubicBezTo>
                <a:cubicBezTo>
                  <a:pt x="266521" y="2257972"/>
                  <a:pt x="266521" y="2257972"/>
                  <a:pt x="266521" y="2257972"/>
                </a:cubicBezTo>
                <a:cubicBezTo>
                  <a:pt x="103019" y="2267312"/>
                  <a:pt x="0" y="2108522"/>
                  <a:pt x="0" y="1977507"/>
                </a:cubicBezTo>
                <a:cubicBezTo>
                  <a:pt x="0" y="1561358"/>
                  <a:pt x="0" y="313402"/>
                  <a:pt x="0" y="313402"/>
                </a:cubicBezTo>
                <a:cubicBezTo>
                  <a:pt x="0" y="168377"/>
                  <a:pt x="89004" y="0"/>
                  <a:pt x="2807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83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70199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597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29000"/>
            <a:ext cx="12192000" cy="3429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878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794658" y="794658"/>
            <a:ext cx="10602685" cy="5268685"/>
          </a:xfrm>
          <a:custGeom>
            <a:avLst/>
            <a:gdLst>
              <a:gd name="connsiteX0" fmla="*/ 0 w 10602685"/>
              <a:gd name="connsiteY0" fmla="*/ 0 h 5268685"/>
              <a:gd name="connsiteX1" fmla="*/ 10602685 w 10602685"/>
              <a:gd name="connsiteY1" fmla="*/ 0 h 5268685"/>
              <a:gd name="connsiteX2" fmla="*/ 10602685 w 10602685"/>
              <a:gd name="connsiteY2" fmla="*/ 5268685 h 5268685"/>
              <a:gd name="connsiteX3" fmla="*/ 0 w 10602685"/>
              <a:gd name="connsiteY3" fmla="*/ 5268685 h 5268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02685" h="5268685">
                <a:moveTo>
                  <a:pt x="0" y="0"/>
                </a:moveTo>
                <a:lnTo>
                  <a:pt x="10602685" y="0"/>
                </a:lnTo>
                <a:lnTo>
                  <a:pt x="10602685" y="5268685"/>
                </a:lnTo>
                <a:lnTo>
                  <a:pt x="0" y="52686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452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0" y="3429000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6096000" y="3429000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36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2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79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096000" y="3429000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99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tx1">
                    <a:lumMod val="65000"/>
                    <a:lumOff val="35000"/>
                  </a:schemeClr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fld id="{1D04B088-393E-434A-BA8E-C930C681F838}" type="datetimeFigureOut">
              <a:rPr lang="en-US" smtClean="0"/>
              <a:pPr/>
              <a:t>11/3/2018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tx1">
                    <a:lumMod val="65000"/>
                    <a:lumOff val="35000"/>
                  </a:schemeClr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>
                    <a:lumMod val="65000"/>
                    <a:lumOff val="35000"/>
                  </a:schemeClr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fld id="{F3BDBCB1-AAE6-2947-A82E-4EA4E39F93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79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71" r:id="rId4"/>
    <p:sldLayoutId id="2147483656" r:id="rId5"/>
    <p:sldLayoutId id="2147483662" r:id="rId6"/>
    <p:sldLayoutId id="2147483664" r:id="rId7"/>
    <p:sldLayoutId id="2147483666" r:id="rId8"/>
    <p:sldLayoutId id="2147483663" r:id="rId9"/>
    <p:sldLayoutId id="2147483665" r:id="rId10"/>
    <p:sldLayoutId id="2147483655" r:id="rId11"/>
    <p:sldLayoutId id="2147483651" r:id="rId12"/>
    <p:sldLayoutId id="2147483657" r:id="rId13"/>
    <p:sldLayoutId id="2147483675" r:id="rId14"/>
    <p:sldLayoutId id="2147483674" r:id="rId15"/>
    <p:sldLayoutId id="2147483652" r:id="rId16"/>
    <p:sldLayoutId id="2147483653" r:id="rId17"/>
    <p:sldLayoutId id="2147483654" r:id="rId18"/>
    <p:sldLayoutId id="2147483659" r:id="rId19"/>
    <p:sldLayoutId id="2147483673" r:id="rId20"/>
    <p:sldLayoutId id="2147483658" r:id="rId21"/>
    <p:sldLayoutId id="2147483660" r:id="rId22"/>
    <p:sldLayoutId id="2147483670" r:id="rId23"/>
    <p:sldLayoutId id="2147483672" r:id="rId24"/>
    <p:sldLayoutId id="2147483676" r:id="rId25"/>
    <p:sldLayoutId id="2147483667" r:id="rId26"/>
    <p:sldLayoutId id="2147483668" r:id="rId27"/>
    <p:sldLayoutId id="2147483669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4" r:id="rId3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>
              <a:lumMod val="65000"/>
              <a:lumOff val="35000"/>
            </a:schemeClr>
          </a:solidFill>
          <a:latin typeface="Roboto Thin" charset="0"/>
          <a:ea typeface="Roboto Thin" charset="0"/>
          <a:cs typeface="Roboto Thin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1200" b="0" i="0" kern="1200">
          <a:solidFill>
            <a:schemeClr val="tx1">
              <a:lumMod val="65000"/>
              <a:lumOff val="35000"/>
            </a:schemeClr>
          </a:solidFill>
          <a:latin typeface="Roboto Thin" charset="0"/>
          <a:ea typeface="Roboto Thin" charset="0"/>
          <a:cs typeface="Roboto Thin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800" b="0" i="0" kern="1200">
          <a:solidFill>
            <a:schemeClr val="tx1">
              <a:lumMod val="65000"/>
              <a:lumOff val="35000"/>
            </a:schemeClr>
          </a:solidFill>
          <a:latin typeface="Roboto Thin" charset="0"/>
          <a:ea typeface="Roboto Thin" charset="0"/>
          <a:cs typeface="Roboto Thin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800" b="0" i="0" kern="1200">
          <a:solidFill>
            <a:schemeClr val="tx1">
              <a:lumMod val="65000"/>
              <a:lumOff val="35000"/>
            </a:schemeClr>
          </a:solidFill>
          <a:latin typeface="Roboto Thin" charset="0"/>
          <a:ea typeface="Roboto Thin" charset="0"/>
          <a:cs typeface="Roboto Thin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800" b="0" i="0" kern="1200">
          <a:solidFill>
            <a:schemeClr val="tx1">
              <a:lumMod val="65000"/>
              <a:lumOff val="35000"/>
            </a:schemeClr>
          </a:solidFill>
          <a:latin typeface="Roboto Thin" charset="0"/>
          <a:ea typeface="Roboto Thin" charset="0"/>
          <a:cs typeface="Roboto Thin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800" b="0" i="0" kern="1200">
          <a:solidFill>
            <a:schemeClr val="tx1">
              <a:lumMod val="65000"/>
              <a:lumOff val="35000"/>
            </a:schemeClr>
          </a:solidFill>
          <a:latin typeface="Roboto Thin" charset="0"/>
          <a:ea typeface="Roboto Thin" charset="0"/>
          <a:cs typeface="Roboto Thi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ild, boy, young, tree&#10;&#10;Description generated with very high confidence">
            <a:extLst>
              <a:ext uri="{FF2B5EF4-FFF2-40B4-BE49-F238E27FC236}">
                <a16:creationId xmlns:a16="http://schemas.microsoft.com/office/drawing/2014/main" id="{6F5A6A01-4B56-4FF1-B3E4-7B64A9D02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88347"/>
            <a:ext cx="12192000" cy="724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4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43181C7A-BDC8-4DA2-A3C7-F1A6631488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710081"/>
            <a:ext cx="3438525" cy="42862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C1CBD0-02BD-464F-853E-A3954A60AD3F}"/>
              </a:ext>
            </a:extLst>
          </p:cNvPr>
          <p:cNvSpPr/>
          <p:nvPr/>
        </p:nvSpPr>
        <p:spPr>
          <a:xfrm>
            <a:off x="4145279" y="0"/>
            <a:ext cx="4145279" cy="6858000"/>
          </a:xfrm>
          <a:prstGeom prst="rect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AC47F6-8319-4E29-B566-C099C25A9959}"/>
              </a:ext>
            </a:extLst>
          </p:cNvPr>
          <p:cNvSpPr/>
          <p:nvPr/>
        </p:nvSpPr>
        <p:spPr>
          <a:xfrm>
            <a:off x="8163612" y="-2"/>
            <a:ext cx="4028389" cy="6858000"/>
          </a:xfrm>
          <a:prstGeom prst="rect">
            <a:avLst/>
          </a:prstGeom>
          <a:solidFill>
            <a:srgbClr val="1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1CAC9E-3EB8-4D90-AB1E-473FCCDA9214}"/>
              </a:ext>
            </a:extLst>
          </p:cNvPr>
          <p:cNvSpPr/>
          <p:nvPr/>
        </p:nvSpPr>
        <p:spPr>
          <a:xfrm>
            <a:off x="-1" y="0"/>
            <a:ext cx="4145279" cy="6858000"/>
          </a:xfrm>
          <a:prstGeom prst="rect">
            <a:avLst/>
          </a:prstGeom>
          <a:solidFill>
            <a:srgbClr val="67BC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F13F10-E116-44E1-985A-4C0E4F0390F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5400000">
            <a:off x="-2143125" y="2095498"/>
            <a:ext cx="6953250" cy="2667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2072730-F0C2-4083-B53C-C8A8547050FC}"/>
              </a:ext>
            </a:extLst>
          </p:cNvPr>
          <p:cNvSpPr txBox="1"/>
          <p:nvPr/>
        </p:nvSpPr>
        <p:spPr>
          <a:xfrm>
            <a:off x="-29325" y="3044280"/>
            <a:ext cx="4174603" cy="76944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Nexa Bold" panose="02000000000000000000" pitchFamily="50" charset="0"/>
              </a:rPr>
              <a:t>SUSTAINABLE</a:t>
            </a:r>
            <a:endParaRPr lang="en-GB" sz="44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4C94BF-B996-40DD-AC74-F7585CAA3313}"/>
              </a:ext>
            </a:extLst>
          </p:cNvPr>
          <p:cNvSpPr txBox="1"/>
          <p:nvPr/>
        </p:nvSpPr>
        <p:spPr>
          <a:xfrm>
            <a:off x="4149372" y="3013502"/>
            <a:ext cx="3669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Nexa Bold" panose="02000000000000000000" pitchFamily="50" charset="0"/>
              </a:rPr>
              <a:t>FMCG</a:t>
            </a:r>
            <a:endParaRPr lang="en-GB" sz="48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pic>
        <p:nvPicPr>
          <p:cNvPr id="2060" name="Picture 12" descr="Image result for world illustration">
            <a:extLst>
              <a:ext uri="{FF2B5EF4-FFF2-40B4-BE49-F238E27FC236}">
                <a16:creationId xmlns:a16="http://schemas.microsoft.com/office/drawing/2014/main" id="{65EFFAE6-6714-4FE6-89A0-CD24AE5D13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7" b="1600"/>
          <a:stretch/>
        </p:blipFill>
        <p:spPr bwMode="auto">
          <a:xfrm flipH="1">
            <a:off x="8138472" y="1380241"/>
            <a:ext cx="4172932" cy="403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761B9BC-7A3D-4D2E-B243-C1F6030743F0}"/>
              </a:ext>
            </a:extLst>
          </p:cNvPr>
          <p:cNvSpPr txBox="1"/>
          <p:nvPr/>
        </p:nvSpPr>
        <p:spPr>
          <a:xfrm>
            <a:off x="8163612" y="3013502"/>
            <a:ext cx="40262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Nexa Bold" panose="02000000000000000000" pitchFamily="50" charset="0"/>
              </a:rPr>
              <a:t>EXPANDABLE</a:t>
            </a:r>
            <a:endParaRPr lang="en-GB" sz="44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pic>
        <p:nvPicPr>
          <p:cNvPr id="6" name="Picture 5" descr="A circuit board&#10;&#10;Description generated with high confidence">
            <a:extLst>
              <a:ext uri="{FF2B5EF4-FFF2-40B4-BE49-F238E27FC236}">
                <a16:creationId xmlns:a16="http://schemas.microsoft.com/office/drawing/2014/main" id="{BA914395-03F3-4153-AF07-8D40D9E7394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35000"/>
          </a:blip>
          <a:srcRect r="24831"/>
          <a:stretch/>
        </p:blipFill>
        <p:spPr>
          <a:xfrm>
            <a:off x="4149372" y="3674421"/>
            <a:ext cx="4026230" cy="300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478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8B6A798-1F23-4FEA-8D95-154B5261B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914" y="2045385"/>
            <a:ext cx="4812615" cy="4812615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342914" y="678071"/>
            <a:ext cx="6080623" cy="77559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4800" dirty="0">
                <a:solidFill>
                  <a:srgbClr val="67BC45"/>
                </a:solidFill>
                <a:latin typeface="Nexa Bold" panose="02000000000000000000" pitchFamily="50" charset="0"/>
                <a:cs typeface="Segoe UI Light" panose="020B0502040204020203" pitchFamily="34" charset="0"/>
              </a:rPr>
              <a:t>IS IT CLEAN?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87B22C-BF61-4904-859F-6F801574E6A6}"/>
              </a:ext>
            </a:extLst>
          </p:cNvPr>
          <p:cNvSpPr txBox="1"/>
          <p:nvPr/>
        </p:nvSpPr>
        <p:spPr>
          <a:xfrm rot="16200000">
            <a:off x="8723463" y="3565083"/>
            <a:ext cx="5035625" cy="364523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0549A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egoe UI Light" panose="020B0502040204020203" pitchFamily="34" charset="0"/>
              </a:rPr>
              <a:t>Social media, YouTube and TVCs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C8C8A0-D6C5-47B1-84A9-AA7CE8A5EB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247"/>
          <a:stretch/>
        </p:blipFill>
        <p:spPr>
          <a:xfrm>
            <a:off x="-1" y="0"/>
            <a:ext cx="53429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82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2639D1-0146-4DE3-AD34-97D1A42B37C6}"/>
              </a:ext>
            </a:extLst>
          </p:cNvPr>
          <p:cNvSpPr/>
          <p:nvPr/>
        </p:nvSpPr>
        <p:spPr>
          <a:xfrm>
            <a:off x="0" y="0"/>
            <a:ext cx="6096001" cy="6858000"/>
          </a:xfrm>
          <a:prstGeom prst="rect">
            <a:avLst/>
          </a:prstGeom>
          <a:solidFill>
            <a:srgbClr val="F8F8F6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76" name="Picture 4" descr="Related image">
            <a:extLst>
              <a:ext uri="{FF2B5EF4-FFF2-40B4-BE49-F238E27FC236}">
                <a16:creationId xmlns:a16="http://schemas.microsoft.com/office/drawing/2014/main" id="{AC313B4C-C3C8-41D6-A0C1-A69BC28F2E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8"/>
          <a:stretch/>
        </p:blipFill>
        <p:spPr bwMode="auto">
          <a:xfrm>
            <a:off x="1" y="1348033"/>
            <a:ext cx="6096000" cy="374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4EC13B-1C3F-462B-A119-2B119AC205FD}"/>
              </a:ext>
            </a:extLst>
          </p:cNvPr>
          <p:cNvSpPr txBox="1"/>
          <p:nvPr/>
        </p:nvSpPr>
        <p:spPr>
          <a:xfrm>
            <a:off x="6862713" y="1699171"/>
            <a:ext cx="46599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1ABC9C"/>
                </a:solidFill>
                <a:latin typeface="Nexa Bold" panose="02000000000000000000" pitchFamily="50" charset="0"/>
              </a:rPr>
              <a:t>DETTOL PROTECTION WHERE EVER YOU GO</a:t>
            </a:r>
            <a:endParaRPr lang="en-GB" sz="4800" dirty="0">
              <a:solidFill>
                <a:srgbClr val="1ABC9C"/>
              </a:solidFill>
              <a:latin typeface="Nexa Bold" panose="020000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E44C85-6BC2-453B-8B78-EC3A42C5B042}"/>
              </a:ext>
            </a:extLst>
          </p:cNvPr>
          <p:cNvSpPr txBox="1"/>
          <p:nvPr/>
        </p:nvSpPr>
        <p:spPr>
          <a:xfrm>
            <a:off x="744718" y="518475"/>
            <a:ext cx="45342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7BC45"/>
                </a:solidFill>
                <a:latin typeface="Montserrat" panose="02000505000000020004" pitchFamily="2" charset="0"/>
              </a:rPr>
              <a:t>ARE YOUR CHILDREN SAFE AT HOME?</a:t>
            </a:r>
            <a:endParaRPr lang="en-GB" sz="2800" dirty="0">
              <a:solidFill>
                <a:srgbClr val="67BC45"/>
              </a:solidFill>
              <a:latin typeface="Montserrat" panose="02000505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E529BA-57BC-433D-8D17-E9C401DE9A6D}"/>
              </a:ext>
            </a:extLst>
          </p:cNvPr>
          <p:cNvSpPr txBox="1"/>
          <p:nvPr/>
        </p:nvSpPr>
        <p:spPr>
          <a:xfrm>
            <a:off x="857728" y="5254374"/>
            <a:ext cx="31758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E74C3C"/>
                </a:solidFill>
                <a:latin typeface="Montserrat" panose="02000505000000020004" pitchFamily="2" charset="0"/>
              </a:rPr>
              <a:t>…AT SCHOOL?</a:t>
            </a:r>
            <a:endParaRPr lang="en-GB" sz="4400" dirty="0">
              <a:solidFill>
                <a:srgbClr val="E74C3C"/>
              </a:solidFill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145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finance background">
            <a:extLst>
              <a:ext uri="{FF2B5EF4-FFF2-40B4-BE49-F238E27FC236}">
                <a16:creationId xmlns:a16="http://schemas.microsoft.com/office/drawing/2014/main" id="{717553B9-1DC4-4D9C-B756-712CFE479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698096-2C07-4727-AEC6-ED433F9B827B}"/>
              </a:ext>
            </a:extLst>
          </p:cNvPr>
          <p:cNvSpPr txBox="1"/>
          <p:nvPr/>
        </p:nvSpPr>
        <p:spPr>
          <a:xfrm>
            <a:off x="533399" y="1600587"/>
            <a:ext cx="556260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600" dirty="0">
                <a:solidFill>
                  <a:schemeClr val="bg1">
                    <a:lumMod val="95000"/>
                  </a:schemeClr>
                </a:solidFill>
                <a:latin typeface="Nexa Bold" panose="02000000000000000000" pitchFamily="50" charset="0"/>
              </a:rPr>
              <a:t>Rs.</a:t>
            </a:r>
            <a:endParaRPr lang="en-GB" sz="29600" dirty="0">
              <a:solidFill>
                <a:schemeClr val="bg1">
                  <a:lumMod val="95000"/>
                </a:schemeClr>
              </a:solidFill>
              <a:latin typeface="Nexa Bold" panose="02000000000000000000" pitchFamily="50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5EF3042-0B7D-4BC4-997B-E6AA0BF183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436170"/>
              </p:ext>
            </p:extLst>
          </p:nvPr>
        </p:nvGraphicFramePr>
        <p:xfrm>
          <a:off x="3530601" y="243957"/>
          <a:ext cx="8128000" cy="6370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4800">
                  <a:extLst>
                    <a:ext uri="{9D8B030D-6E8A-4147-A177-3AD203B41FA5}">
                      <a16:colId xmlns:a16="http://schemas.microsoft.com/office/drawing/2014/main" val="1132187286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3057760330"/>
                    </a:ext>
                  </a:extLst>
                </a:gridCol>
                <a:gridCol w="1822450">
                  <a:extLst>
                    <a:ext uri="{9D8B030D-6E8A-4147-A177-3AD203B41FA5}">
                      <a16:colId xmlns:a16="http://schemas.microsoft.com/office/drawing/2014/main" val="125110439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27159481"/>
                    </a:ext>
                  </a:extLst>
                </a:gridCol>
              </a:tblGrid>
              <a:tr h="351575">
                <a:tc>
                  <a:txBody>
                    <a:bodyPr/>
                    <a:lstStyle/>
                    <a:p>
                      <a:pPr algn="r" fontAlgn="b"/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Nexa Bold" panose="02000000000000000000" pitchFamily="50" charset="0"/>
                        <a:ea typeface="Roboto Light" panose="02000000000000000000" pitchFamily="2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exa Bold" panose="02000000000000000000" pitchFamily="50" charset="0"/>
                          <a:ea typeface="Roboto Light" panose="02000000000000000000" pitchFamily="2" charset="0"/>
                        </a:rPr>
                        <a:t>2019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Nexa Bold" panose="02000000000000000000" pitchFamily="50" charset="0"/>
                        <a:ea typeface="Roboto Light" panose="02000000000000000000" pitchFamily="2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exa Bold" panose="02000000000000000000" pitchFamily="50" charset="0"/>
                          <a:ea typeface="Roboto Light" panose="02000000000000000000" pitchFamily="2" charset="0"/>
                        </a:rPr>
                        <a:t>2020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Nexa Bold" panose="02000000000000000000" pitchFamily="50" charset="0"/>
                        <a:ea typeface="Roboto Light" panose="02000000000000000000" pitchFamily="2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Nexa Bold" panose="02000000000000000000" pitchFamily="50" charset="0"/>
                          <a:ea typeface="Roboto Light" panose="02000000000000000000" pitchFamily="2" charset="0"/>
                        </a:rPr>
                        <a:t>2021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Nexa Bold" panose="02000000000000000000" pitchFamily="50" charset="0"/>
                        <a:ea typeface="Roboto Light" panose="02000000000000000000" pitchFamily="2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2471968"/>
                  </a:ext>
                </a:extLst>
              </a:tr>
              <a:tr h="427593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exa Bold" panose="02000000000000000000" pitchFamily="50" charset="0"/>
                          <a:ea typeface="Roboto Light" panose="02000000000000000000" pitchFamily="2" charset="0"/>
                        </a:rPr>
                        <a:t>COST OF GOODS SOLD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                 11,700,000 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                 7,896,600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                120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528493"/>
                  </a:ext>
                </a:extLst>
              </a:tr>
              <a:tr h="427593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exa Bold" panose="02000000000000000000" pitchFamily="50" charset="0"/>
                          <a:ea typeface="Roboto Light" panose="02000000000000000000" pitchFamily="2" charset="0"/>
                        </a:rPr>
                        <a:t>VOLUME UNITS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                         60,000 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                       64,200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          66,768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7168818"/>
                  </a:ext>
                </a:extLst>
              </a:tr>
              <a:tr h="427593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exa Bold" panose="02000000000000000000" pitchFamily="50" charset="0"/>
                          <a:ea typeface="Roboto Light" panose="02000000000000000000" pitchFamily="2" charset="0"/>
                        </a:rPr>
                        <a:t>PRICE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                              300 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                            300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                300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5244312"/>
                  </a:ext>
                </a:extLst>
              </a:tr>
              <a:tr h="427593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exa Bold" panose="02000000000000000000" pitchFamily="50" charset="0"/>
                          <a:ea typeface="Roboto Light" panose="02000000000000000000" pitchFamily="2" charset="0"/>
                        </a:rPr>
                        <a:t>TOTAL SALES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                 18,000,000 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               19,260,000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  20,030,400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8094071"/>
                  </a:ext>
                </a:extLst>
              </a:tr>
              <a:tr h="427593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exa Bold" panose="02000000000000000000" pitchFamily="50" charset="0"/>
                          <a:ea typeface="Roboto Light" panose="02000000000000000000" pitchFamily="2" charset="0"/>
                        </a:rPr>
                        <a:t>OVERHEAD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                   4,851,000 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                 8,408,916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     8,773,315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4496341"/>
                  </a:ext>
                </a:extLst>
              </a:tr>
              <a:tr h="427593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exa Bold" panose="02000000000000000000" pitchFamily="50" charset="0"/>
                          <a:ea typeface="Roboto Light" panose="02000000000000000000" pitchFamily="2" charset="0"/>
                        </a:rPr>
                        <a:t>NET REVENUE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                   1,449,000 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                 2,954,484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     3,244,925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7235993"/>
                  </a:ext>
                </a:extLst>
              </a:tr>
              <a:tr h="427593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exa Bold" panose="02000000000000000000" pitchFamily="50" charset="0"/>
                          <a:ea typeface="Roboto Light" panose="02000000000000000000" pitchFamily="2" charset="0"/>
                        </a:rPr>
                        <a:t>GROSS MARGIN %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                                 35 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                               59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                  60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891301"/>
                  </a:ext>
                </a:extLst>
              </a:tr>
              <a:tr h="427593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exa Bold" panose="02000000000000000000" pitchFamily="50" charset="0"/>
                          <a:ea typeface="Roboto Light" panose="02000000000000000000" pitchFamily="2" charset="0"/>
                        </a:rPr>
                        <a:t>MARKETING AND DISTRIBUTION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                   2,182,950 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                 2,522,675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     1,315,997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3056458"/>
                  </a:ext>
                </a:extLst>
              </a:tr>
              <a:tr h="427593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Nexa Bold" panose="02000000000000000000" pitchFamily="50" charset="0"/>
                          <a:ea typeface="Roboto Light" panose="02000000000000000000" pitchFamily="2" charset="0"/>
                        </a:rPr>
                        <a:t>PC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              2,700,448.43 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               323,980.78 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     (2,016,903.99)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4809542"/>
                  </a:ext>
                </a:extLst>
              </a:tr>
              <a:tr h="351575">
                <a:tc>
                  <a:txBody>
                    <a:bodyPr/>
                    <a:lstStyle/>
                    <a:p>
                      <a:pPr algn="l" fontAlgn="b"/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Nexa Bold" panose="02000000000000000000" pitchFamily="50" charset="0"/>
                        <a:ea typeface="Roboto Light" panose="02000000000000000000" pitchFamily="2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2002449"/>
                  </a:ext>
                </a:extLst>
              </a:tr>
              <a:tr h="35157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Nexa Bold" panose="02000000000000000000" pitchFamily="50" charset="0"/>
                          <a:ea typeface="Roboto Light" panose="02000000000000000000" pitchFamily="2" charset="0"/>
                        </a:rPr>
                        <a:t>ASSUMPTIONS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Nexa Bold" panose="02000000000000000000" pitchFamily="50" charset="0"/>
                        <a:ea typeface="Roboto Light" panose="02000000000000000000" pitchFamily="2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0515810"/>
                  </a:ext>
                </a:extLst>
              </a:tr>
              <a:tr h="351575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Operating Margin %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23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26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27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0452519"/>
                  </a:ext>
                </a:extLst>
              </a:tr>
              <a:tr h="351575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Growth Rate %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7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4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6901295"/>
                  </a:ext>
                </a:extLst>
              </a:tr>
              <a:tr h="35157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R&amp;D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4,000,000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9229731"/>
                  </a:ext>
                </a:extLst>
              </a:tr>
              <a:tr h="35157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ROI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11.5%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107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8923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ECAF07-E9AD-4EF2-9580-86789210626A}"/>
              </a:ext>
            </a:extLst>
          </p:cNvPr>
          <p:cNvSpPr/>
          <p:nvPr/>
        </p:nvSpPr>
        <p:spPr>
          <a:xfrm>
            <a:off x="0" y="2712563"/>
            <a:ext cx="12192000" cy="1432874"/>
          </a:xfrm>
          <a:prstGeom prst="rect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A picture containing child, boy, young, tree&#10;&#10;Description generated with very high confidence">
            <a:extLst>
              <a:ext uri="{FF2B5EF4-FFF2-40B4-BE49-F238E27FC236}">
                <a16:creationId xmlns:a16="http://schemas.microsoft.com/office/drawing/2014/main" id="{217BF149-0354-44D8-AE48-A3F9D8F5A5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887"/>
          <a:stretch/>
        </p:blipFill>
        <p:spPr>
          <a:xfrm>
            <a:off x="0" y="-194174"/>
            <a:ext cx="12192000" cy="2906737"/>
          </a:xfrm>
          <a:prstGeom prst="rect">
            <a:avLst/>
          </a:prstGeom>
        </p:spPr>
      </p:pic>
      <p:pic>
        <p:nvPicPr>
          <p:cNvPr id="4" name="Picture 3" descr="A picture containing child, young, boy, little&#10;&#10;Description generated with very high confidence">
            <a:extLst>
              <a:ext uri="{FF2B5EF4-FFF2-40B4-BE49-F238E27FC236}">
                <a16:creationId xmlns:a16="http://schemas.microsoft.com/office/drawing/2014/main" id="{D83ADABE-435E-43D9-B1A9-1B5E48BFC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88347"/>
            <a:ext cx="12192000" cy="72463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7E4A0C-79AB-4538-A855-C5BEFE4DA2DE}"/>
              </a:ext>
            </a:extLst>
          </p:cNvPr>
          <p:cNvSpPr txBox="1"/>
          <p:nvPr/>
        </p:nvSpPr>
        <p:spPr>
          <a:xfrm>
            <a:off x="3267075" y="2788089"/>
            <a:ext cx="6686550" cy="1464231"/>
          </a:xfrm>
          <a:prstGeom prst="round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8000" b="1" dirty="0"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exa Bold" panose="02000000000000000000" pitchFamily="50" charset="0"/>
              </a:rPr>
              <a:t>THANK YOU</a:t>
            </a:r>
            <a:endParaRPr lang="en-GB" sz="8000" b="1" dirty="0"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315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C7BBE83-E4E5-492A-88EA-3F36031E3D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835" b="5835"/>
          <a:stretch>
            <a:fillRect/>
          </a:stretch>
        </p:blipFill>
        <p:spPr>
          <a:xfrm>
            <a:off x="-342900" y="2514599"/>
            <a:ext cx="6900508" cy="3429000"/>
          </a:xfrm>
        </p:spPr>
      </p:pic>
      <p:pic>
        <p:nvPicPr>
          <p:cNvPr id="4098" name="Picture 2" descr="Image result for sri lankan school hand wash">
            <a:extLst>
              <a:ext uri="{FF2B5EF4-FFF2-40B4-BE49-F238E27FC236}">
                <a16:creationId xmlns:a16="http://schemas.microsoft.com/office/drawing/2014/main" id="{5AC9B702-6599-45A8-AEF0-6701651982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10" t="10000" r="1410"/>
          <a:stretch/>
        </p:blipFill>
        <p:spPr bwMode="auto">
          <a:xfrm>
            <a:off x="6477000" y="2514600"/>
            <a:ext cx="5715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998B68-D538-46B0-8787-C6CDD8A182D5}"/>
              </a:ext>
            </a:extLst>
          </p:cNvPr>
          <p:cNvSpPr txBox="1"/>
          <p:nvPr/>
        </p:nvSpPr>
        <p:spPr>
          <a:xfrm>
            <a:off x="8372474" y="1352549"/>
            <a:ext cx="3362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E74C3C"/>
                </a:solidFill>
                <a:latin typeface="Nexa Bold" panose="02000000000000000000" pitchFamily="50" charset="0"/>
              </a:rPr>
              <a:t>REALITY </a:t>
            </a:r>
            <a:endParaRPr lang="en-GB" sz="4800" dirty="0">
              <a:solidFill>
                <a:srgbClr val="E74C3C"/>
              </a:solidFill>
              <a:latin typeface="Nexa Bold" panose="020000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AD45D4-79EB-4F5C-8149-38BFF4ADB2A3}"/>
              </a:ext>
            </a:extLst>
          </p:cNvPr>
          <p:cNvSpPr txBox="1"/>
          <p:nvPr/>
        </p:nvSpPr>
        <p:spPr>
          <a:xfrm>
            <a:off x="561620" y="1352549"/>
            <a:ext cx="5219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1ABC9C"/>
                </a:solidFill>
                <a:latin typeface="Nexa Bold" panose="02000000000000000000" pitchFamily="50" charset="0"/>
              </a:rPr>
              <a:t>EXPECTATION</a:t>
            </a:r>
            <a:endParaRPr lang="en-GB" sz="4800" dirty="0">
              <a:solidFill>
                <a:srgbClr val="1ABC9C"/>
              </a:solidFill>
              <a:latin typeface="Nexa Bold" panose="020000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5E16C7-9F1C-49C5-8D0A-CA02FF825997}"/>
              </a:ext>
            </a:extLst>
          </p:cNvPr>
          <p:cNvSpPr txBox="1"/>
          <p:nvPr/>
        </p:nvSpPr>
        <p:spPr>
          <a:xfrm>
            <a:off x="5781321" y="3459539"/>
            <a:ext cx="15525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Nexa Bold" panose="02000000000000000000" pitchFamily="50" charset="0"/>
              </a:rPr>
              <a:t>vs</a:t>
            </a:r>
            <a:endParaRPr lang="en-GB" sz="9600" dirty="0"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078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104591" y="553740"/>
            <a:ext cx="968098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E74C3C"/>
                </a:solidFill>
                <a:latin typeface="Nexa Bold" panose="02000000000000000000" pitchFamily="50" charset="0"/>
                <a:ea typeface="Roboto Light" panose="02000000000000000000" pitchFamily="2" charset="0"/>
              </a:rPr>
              <a:t>THE BENEFIT OF WASHING HANDS</a:t>
            </a:r>
          </a:p>
          <a:p>
            <a:r>
              <a:rPr lang="en-GB" sz="4400" dirty="0">
                <a:solidFill>
                  <a:srgbClr val="E74C3C"/>
                </a:solidFill>
                <a:latin typeface="Nexa Bold" panose="02000000000000000000" pitchFamily="50" charset="0"/>
                <a:ea typeface="Roboto Light" panose="02000000000000000000" pitchFamily="2" charset="0"/>
              </a:rPr>
              <a:t>IS LOST BY DRYING HANDS</a:t>
            </a:r>
            <a:endParaRPr lang="en-US" sz="4400" dirty="0">
              <a:solidFill>
                <a:srgbClr val="E74C3C"/>
              </a:solidFill>
              <a:latin typeface="Nexa Bold" panose="02000000000000000000" pitchFamily="50" charset="0"/>
              <a:ea typeface="Roboto Light" panose="02000000000000000000" pitchFamily="2" charset="0"/>
              <a:cs typeface="Roboto Thin" charset="0"/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4919255" y="1405787"/>
            <a:ext cx="7262947" cy="545221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CEC1EB-A1FB-4B88-91BF-1B13AA8BC83F}"/>
              </a:ext>
            </a:extLst>
          </p:cNvPr>
          <p:cNvSpPr/>
          <p:nvPr/>
        </p:nvSpPr>
        <p:spPr>
          <a:xfrm>
            <a:off x="467131" y="2264863"/>
            <a:ext cx="525417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Public washrooms, even in school washrooms lack soap.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>
                  <a:lumMod val="75000"/>
                  <a:lumOff val="25000"/>
                </a:schemeClr>
              </a:solidFill>
              <a:latin typeface="Roboto Medium" charset="0"/>
              <a:ea typeface="Roboto Medium" charset="0"/>
              <a:cs typeface="Roboto Medium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Sri Lankans use cloth/reusable napkins over disposable napkins</a:t>
            </a:r>
            <a:endParaRPr lang="en-GB" sz="2000" dirty="0">
              <a:solidFill>
                <a:schemeClr val="tx1">
                  <a:lumMod val="75000"/>
                  <a:lumOff val="25000"/>
                </a:schemeClr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441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81113" y="2062114"/>
            <a:ext cx="2733773" cy="2733773"/>
            <a:chOff x="1769882" y="2062113"/>
            <a:chExt cx="2733773" cy="2733773"/>
          </a:xfrm>
        </p:grpSpPr>
        <p:sp>
          <p:nvSpPr>
            <p:cNvPr id="6" name="Rectangle 5"/>
            <p:cNvSpPr/>
            <p:nvPr/>
          </p:nvSpPr>
          <p:spPr>
            <a:xfrm>
              <a:off x="1769882" y="2062113"/>
              <a:ext cx="2733773" cy="2733773"/>
            </a:xfrm>
            <a:prstGeom prst="rect">
              <a:avLst/>
            </a:prstGeom>
            <a:noFill/>
            <a:ln w="1016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184296" y="2534224"/>
              <a:ext cx="190494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Nexa Bold" charset="0"/>
                  <a:ea typeface="Nexa Bold" charset="0"/>
                  <a:cs typeface="Nexa Bold" charset="0"/>
                </a:rPr>
                <a:t>YOUR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Nexa Bold" charset="0"/>
                  <a:ea typeface="Nexa Bold" charset="0"/>
                  <a:cs typeface="Nexa Bold" charset="0"/>
                </a:rPr>
                <a:t>TITLE HERE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2854496" y="4115090"/>
              <a:ext cx="56454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3DEB1427-DF9E-49F5-8D08-73EB0F8EE47E}"/>
              </a:ext>
            </a:extLst>
          </p:cNvPr>
          <p:cNvSpPr/>
          <p:nvPr/>
        </p:nvSpPr>
        <p:spPr>
          <a:xfrm>
            <a:off x="6252932" y="1536174"/>
            <a:ext cx="5681586" cy="378565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GB" sz="2400" dirty="0">
                <a:solidFill>
                  <a:schemeClr val="accent3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Rather than create another disposable product, we need to find a way to give the items we use every day the </a:t>
            </a:r>
          </a:p>
          <a:p>
            <a:endParaRPr lang="en-GB" sz="2400" dirty="0">
              <a:solidFill>
                <a:srgbClr val="00549A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algn="ctr"/>
            <a:r>
              <a:rPr lang="en-GB" sz="4400" b="1" dirty="0">
                <a:solidFill>
                  <a:srgbClr val="67BC45"/>
                </a:solidFill>
                <a:latin typeface="Playfair Display" panose="00000500000000000000" pitchFamily="50" charset="0"/>
                <a:ea typeface="Roboto Light" panose="02000000000000000000" pitchFamily="2" charset="0"/>
              </a:rPr>
              <a:t>“</a:t>
            </a:r>
            <a:r>
              <a:rPr lang="en-GB" sz="4800" b="1" dirty="0">
                <a:solidFill>
                  <a:srgbClr val="67BC45"/>
                </a:solidFill>
                <a:latin typeface="Nexa Bold" panose="02000000000000000000" pitchFamily="50" charset="0"/>
                <a:ea typeface="Roboto Light" panose="02000000000000000000" pitchFamily="2" charset="0"/>
              </a:rPr>
              <a:t>GOLD STANDARD OF GERM PROTECTION</a:t>
            </a:r>
            <a:r>
              <a:rPr lang="en-GB" sz="4400" b="1" dirty="0">
                <a:solidFill>
                  <a:srgbClr val="67BC45"/>
                </a:solidFill>
                <a:latin typeface="Playfair Display" panose="00000500000000000000" pitchFamily="50" charset="0"/>
                <a:ea typeface="Roboto Light" panose="02000000000000000000" pitchFamily="2" charset="0"/>
              </a:rPr>
              <a:t>”</a:t>
            </a:r>
            <a:endParaRPr lang="en-GB" sz="4800" dirty="0">
              <a:solidFill>
                <a:srgbClr val="67BC45"/>
              </a:solidFill>
              <a:latin typeface="Playfair Display" panose="00000500000000000000" pitchFamily="50" charset="0"/>
              <a:ea typeface="Roboto Light" panose="02000000000000000000" pitchFamily="2" charset="0"/>
            </a:endParaRPr>
          </a:p>
        </p:txBody>
      </p:sp>
      <p:pic>
        <p:nvPicPr>
          <p:cNvPr id="6146" name="Picture 2" descr="boy in bicycle helmet sitting on gray wooden platform">
            <a:extLst>
              <a:ext uri="{FF2B5EF4-FFF2-40B4-BE49-F238E27FC236}">
                <a16:creationId xmlns:a16="http://schemas.microsoft.com/office/drawing/2014/main" id="{BD58A589-3D8A-4D79-AA22-750B186E98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02" b="13198"/>
          <a:stretch/>
        </p:blipFill>
        <p:spPr bwMode="auto">
          <a:xfrm>
            <a:off x="0" y="9427"/>
            <a:ext cx="602372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91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AC69B1-609D-4977-8AA8-7A098C84E6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AB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735290" y="1166842"/>
            <a:ext cx="690042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4800" dirty="0">
                <a:solidFill>
                  <a:srgbClr val="FFFFFF"/>
                </a:solidFill>
                <a:latin typeface="Nexa Bold" panose="02000000000000000000" pitchFamily="50" charset="0"/>
                <a:ea typeface="Roboto Light" panose="02000000000000000000" pitchFamily="2" charset="0"/>
              </a:rPr>
              <a:t>A DISINFECTING PRODUCT THAT ACTIVATES</a:t>
            </a:r>
          </a:p>
          <a:p>
            <a:pPr algn="r"/>
            <a:r>
              <a:rPr lang="en-GB" sz="4800" dirty="0">
                <a:solidFill>
                  <a:srgbClr val="FFFFFF"/>
                </a:solidFill>
                <a:latin typeface="Nexa Bold" panose="02000000000000000000" pitchFamily="50" charset="0"/>
                <a:ea typeface="Roboto Light" panose="02000000000000000000" pitchFamily="2" charset="0"/>
              </a:rPr>
              <a:t>NOT JUST ONCE,</a:t>
            </a:r>
          </a:p>
          <a:p>
            <a:pPr algn="r"/>
            <a:r>
              <a:rPr lang="en-GB" sz="4800" dirty="0">
                <a:solidFill>
                  <a:srgbClr val="FFFFFF"/>
                </a:solidFill>
                <a:latin typeface="Nexa Bold" panose="02000000000000000000" pitchFamily="50" charset="0"/>
                <a:ea typeface="Roboto Light" panose="02000000000000000000" pitchFamily="2" charset="0"/>
              </a:rPr>
              <a:t> BUT WHENEVER WE USE THE ITEM</a:t>
            </a:r>
            <a:endParaRPr lang="en-US" sz="4800" i="1" dirty="0">
              <a:solidFill>
                <a:srgbClr val="FFFFFF"/>
              </a:solidFill>
              <a:latin typeface="Nexa Bold" panose="02000000000000000000" pitchFamily="50" charset="0"/>
              <a:ea typeface="Roboto Light" panose="02000000000000000000" pitchFamily="2" charset="0"/>
              <a:cs typeface="Roboto Thin" charset="0"/>
            </a:endParaRPr>
          </a:p>
        </p:txBody>
      </p:sp>
      <p:pic>
        <p:nvPicPr>
          <p:cNvPr id="6" name="Picture 5" descr="A close up of a device&#10;&#10;Description generated with high confidence">
            <a:extLst>
              <a:ext uri="{FF2B5EF4-FFF2-40B4-BE49-F238E27FC236}">
                <a16:creationId xmlns:a16="http://schemas.microsoft.com/office/drawing/2014/main" id="{0FBB0A0C-A393-427B-87D8-2A451B3948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l="33516" t="5662" r="32320"/>
          <a:stretch/>
        </p:blipFill>
        <p:spPr>
          <a:xfrm>
            <a:off x="8319931" y="-508878"/>
            <a:ext cx="2752627" cy="7600928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710398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43181C7A-BDC8-4DA2-A3C7-F1A663148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710081"/>
            <a:ext cx="3438525" cy="42862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507663D-46C4-4E9C-BFCC-D4C8F4E9D915}"/>
              </a:ext>
            </a:extLst>
          </p:cNvPr>
          <p:cNvGrpSpPr/>
          <p:nvPr/>
        </p:nvGrpSpPr>
        <p:grpSpPr>
          <a:xfrm>
            <a:off x="4111161" y="-310873"/>
            <a:ext cx="4674271" cy="7168873"/>
            <a:chOff x="4111161" y="-310873"/>
            <a:chExt cx="4674271" cy="716887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DC1CBD0-02BD-464F-853E-A3954A60AD3F}"/>
                </a:ext>
              </a:extLst>
            </p:cNvPr>
            <p:cNvSpPr/>
            <p:nvPr/>
          </p:nvSpPr>
          <p:spPr>
            <a:xfrm>
              <a:off x="4145278" y="0"/>
              <a:ext cx="4111159" cy="6858000"/>
            </a:xfrm>
            <a:prstGeom prst="rect">
              <a:avLst/>
            </a:prstGeom>
            <a:solidFill>
              <a:srgbClr val="F1C4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  <a:endParaRPr lang="en-GB" dirty="0"/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27F6710B-7D64-4B07-AA75-4DE0850DB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852029" y="-310873"/>
              <a:ext cx="3933403" cy="394722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E4C94BF-B996-40DD-AC74-F7585CAA3313}"/>
                </a:ext>
              </a:extLst>
            </p:cNvPr>
            <p:cNvSpPr txBox="1"/>
            <p:nvPr/>
          </p:nvSpPr>
          <p:spPr>
            <a:xfrm>
              <a:off x="4111161" y="4648287"/>
              <a:ext cx="41452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Nexa Bold" panose="02000000000000000000" pitchFamily="50" charset="0"/>
                </a:rPr>
                <a:t>RUB</a:t>
              </a:r>
              <a:endParaRPr lang="en-GB" sz="4800" dirty="0">
                <a:solidFill>
                  <a:schemeClr val="bg1"/>
                </a:solidFill>
                <a:latin typeface="Nexa Bold" panose="02000000000000000000" pitchFamily="50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D2E37BA-BD44-4358-B496-9BBE703CFAA3}"/>
              </a:ext>
            </a:extLst>
          </p:cNvPr>
          <p:cNvGrpSpPr/>
          <p:nvPr/>
        </p:nvGrpSpPr>
        <p:grpSpPr>
          <a:xfrm>
            <a:off x="8154186" y="-2"/>
            <a:ext cx="4037815" cy="6858000"/>
            <a:chOff x="8154186" y="-2"/>
            <a:chExt cx="4037815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6AC47F6-8319-4E29-B566-C099C25A9959}"/>
                </a:ext>
              </a:extLst>
            </p:cNvPr>
            <p:cNvSpPr/>
            <p:nvPr/>
          </p:nvSpPr>
          <p:spPr>
            <a:xfrm>
              <a:off x="8154187" y="-2"/>
              <a:ext cx="4037814" cy="6858000"/>
            </a:xfrm>
            <a:prstGeom prst="rect">
              <a:avLst/>
            </a:prstGeom>
            <a:solidFill>
              <a:srgbClr val="1ABC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60BE37A9-2C9C-4ABD-AE42-041C88130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05028" y="2661392"/>
              <a:ext cx="3176440" cy="283610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761B9BC-7A3D-4D2E-B243-C1F6030743F0}"/>
                </a:ext>
              </a:extLst>
            </p:cNvPr>
            <p:cNvSpPr txBox="1"/>
            <p:nvPr/>
          </p:nvSpPr>
          <p:spPr>
            <a:xfrm>
              <a:off x="8154186" y="1482192"/>
              <a:ext cx="40356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Nexa Bold" panose="02000000000000000000" pitchFamily="50" charset="0"/>
                </a:rPr>
                <a:t>REPEAT</a:t>
              </a:r>
              <a:endParaRPr lang="en-GB" sz="4800" dirty="0">
                <a:solidFill>
                  <a:schemeClr val="bg1"/>
                </a:solidFill>
                <a:latin typeface="Nexa Bold" panose="02000000000000000000" pitchFamily="50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5F8688-A022-4601-949E-E18EB2281439}"/>
              </a:ext>
            </a:extLst>
          </p:cNvPr>
          <p:cNvGrpSpPr/>
          <p:nvPr/>
        </p:nvGrpSpPr>
        <p:grpSpPr>
          <a:xfrm>
            <a:off x="-1" y="0"/>
            <a:ext cx="5044573" cy="6858000"/>
            <a:chOff x="-1" y="0"/>
            <a:chExt cx="5044573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11CAC9E-3EB8-4D90-AB1E-473FCCDA9214}"/>
                </a:ext>
              </a:extLst>
            </p:cNvPr>
            <p:cNvSpPr/>
            <p:nvPr/>
          </p:nvSpPr>
          <p:spPr>
            <a:xfrm>
              <a:off x="-1" y="0"/>
              <a:ext cx="4145279" cy="6858000"/>
            </a:xfrm>
            <a:prstGeom prst="rect">
              <a:avLst/>
            </a:prstGeom>
            <a:solidFill>
              <a:srgbClr val="67BC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1E2EBB9-E54E-4DD6-93CB-96DE039A0A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28028"/>
            <a:stretch/>
          </p:blipFill>
          <p:spPr>
            <a:xfrm flipH="1">
              <a:off x="0" y="2741672"/>
              <a:ext cx="3871899" cy="4116326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2072730-F0C2-4083-B53C-C8A8547050FC}"/>
                </a:ext>
              </a:extLst>
            </p:cNvPr>
            <p:cNvSpPr txBox="1"/>
            <p:nvPr/>
          </p:nvSpPr>
          <p:spPr>
            <a:xfrm>
              <a:off x="0" y="1159497"/>
              <a:ext cx="41452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Nexa Bold" panose="02000000000000000000" pitchFamily="50" charset="0"/>
                </a:rPr>
                <a:t>SPRAY</a:t>
              </a:r>
              <a:endParaRPr lang="en-GB" sz="4800" dirty="0">
                <a:solidFill>
                  <a:schemeClr val="bg1"/>
                </a:solidFill>
                <a:latin typeface="Nexa Bold" panose="02000000000000000000" pitchFamily="50" charset="0"/>
              </a:endParaRPr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E68122A3-FC03-4BFF-AACA-940742722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839843" y="3269571"/>
              <a:ext cx="1204729" cy="120831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5DBDC46A-480D-4DA8-B126-9A7FD5F6A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564636" y="4578828"/>
              <a:ext cx="983190" cy="98319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2584A968-B64A-43E1-9FAF-17E72F1BC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142129" y="4364406"/>
              <a:ext cx="428839" cy="4288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69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Image result for anti microbial towels">
            <a:extLst>
              <a:ext uri="{FF2B5EF4-FFF2-40B4-BE49-F238E27FC236}">
                <a16:creationId xmlns:a16="http://schemas.microsoft.com/office/drawing/2014/main" id="{00AD7E4A-3EDB-4534-B3DB-BF69B6890C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CF7"/>
              </a:clrFrom>
              <a:clrTo>
                <a:srgbClr val="FFFC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11"/>
          <a:stretch/>
        </p:blipFill>
        <p:spPr bwMode="auto">
          <a:xfrm>
            <a:off x="8789707" y="0"/>
            <a:ext cx="3402293" cy="342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hand sanitizer dettol">
            <a:extLst>
              <a:ext uri="{FF2B5EF4-FFF2-40B4-BE49-F238E27FC236}">
                <a16:creationId xmlns:a16="http://schemas.microsoft.com/office/drawing/2014/main" id="{D6C1692E-3940-48BC-8F96-51B7DFB85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413" y="3429000"/>
            <a:ext cx="3376586" cy="337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dettol wipes">
            <a:extLst>
              <a:ext uri="{FF2B5EF4-FFF2-40B4-BE49-F238E27FC236}">
                <a16:creationId xmlns:a16="http://schemas.microsoft.com/office/drawing/2014/main" id="{06D998AE-C1DF-4D9D-BA3A-CA3058CA5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9" y="34290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3457882" y="1663001"/>
            <a:ext cx="1113073" cy="1637969"/>
          </a:xfrm>
          <a:prstGeom prst="rect">
            <a:avLst/>
          </a:prstGeom>
          <a:noFill/>
          <a:ln w="1143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4C9891-7939-46CC-B47C-9C6AA52B9D61}"/>
              </a:ext>
            </a:extLst>
          </p:cNvPr>
          <p:cNvSpPr/>
          <p:nvPr/>
        </p:nvSpPr>
        <p:spPr>
          <a:xfrm>
            <a:off x="571500" y="1663001"/>
            <a:ext cx="47625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Nexa Bold" panose="02000000000000000000" pitchFamily="50" charset="0"/>
                <a:ea typeface="Roboto Light" panose="02000000000000000000" pitchFamily="2" charset="0"/>
              </a:rPr>
              <a:t>EXPECTATIONS </a:t>
            </a:r>
          </a:p>
          <a:p>
            <a:r>
              <a:rPr lang="en-GB" dirty="0">
                <a:latin typeface="Roboto Light" panose="02000000000000000000" pitchFamily="2" charset="0"/>
                <a:ea typeface="Roboto Light" panose="02000000000000000000" pitchFamily="2" charset="0"/>
              </a:rPr>
              <a:t>Waterless</a:t>
            </a:r>
          </a:p>
          <a:p>
            <a:r>
              <a:rPr lang="en-GB" dirty="0">
                <a:latin typeface="Roboto Light" panose="02000000000000000000" pitchFamily="2" charset="0"/>
                <a:ea typeface="Roboto Light" panose="02000000000000000000" pitchFamily="2" charset="0"/>
              </a:rPr>
              <a:t>Discreet and portable</a:t>
            </a:r>
          </a:p>
          <a:p>
            <a:r>
              <a:rPr lang="en-GB" dirty="0">
                <a:latin typeface="Roboto Light" panose="02000000000000000000" pitchFamily="2" charset="0"/>
                <a:ea typeface="Roboto Light" panose="02000000000000000000" pitchFamily="2" charset="0"/>
              </a:rPr>
              <a:t>Guarantee of cleanliness</a:t>
            </a:r>
          </a:p>
          <a:p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b="1" dirty="0">
                <a:latin typeface="Nexa Bold" panose="02000000000000000000" pitchFamily="50" charset="0"/>
                <a:ea typeface="Roboto Light" panose="02000000000000000000" pitchFamily="2" charset="0"/>
              </a:rPr>
              <a:t>GAP IN MARKET</a:t>
            </a:r>
          </a:p>
          <a:p>
            <a:r>
              <a:rPr lang="en-GB" dirty="0">
                <a:latin typeface="Roboto Light" panose="02000000000000000000" pitchFamily="2" charset="0"/>
                <a:ea typeface="Roboto Light" panose="02000000000000000000" pitchFamily="2" charset="0"/>
              </a:rPr>
              <a:t>No reusable disinfectant.</a:t>
            </a:r>
          </a:p>
          <a:p>
            <a:r>
              <a:rPr lang="en-GB" dirty="0">
                <a:latin typeface="Roboto Light" panose="02000000000000000000" pitchFamily="2" charset="0"/>
                <a:ea typeface="Roboto Light" panose="02000000000000000000" pitchFamily="2" charset="0"/>
              </a:rPr>
              <a:t>No product that cleans towels, handkerchiefs and </a:t>
            </a:r>
            <a:r>
              <a:rPr lang="en-GB" b="1" u="sng" dirty="0">
                <a:latin typeface="Roboto Light" panose="02000000000000000000" pitchFamily="2" charset="0"/>
                <a:ea typeface="Roboto Light" panose="02000000000000000000" pitchFamily="2" charset="0"/>
              </a:rPr>
              <a:t>keeps it clean.</a:t>
            </a:r>
          </a:p>
          <a:p>
            <a:endParaRPr lang="en-US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b="1" dirty="0">
                <a:latin typeface="Nexa Bold" panose="02000000000000000000" pitchFamily="50" charset="0"/>
                <a:ea typeface="Roboto Light" panose="02000000000000000000" pitchFamily="2" charset="0"/>
              </a:rPr>
              <a:t>BARRIERS</a:t>
            </a:r>
          </a:p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Convincing people that it works. </a:t>
            </a:r>
            <a:endParaRPr lang="en-US" dirty="0">
              <a:latin typeface="Nexa Bold" panose="02000000000000000000" pitchFamily="50" charset="0"/>
              <a:ea typeface="Roboto Light" panose="02000000000000000000" pitchFamily="2" charset="0"/>
            </a:endParaRPr>
          </a:p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Staining</a:t>
            </a:r>
          </a:p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Skin friendliness</a:t>
            </a:r>
          </a:p>
          <a:p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dirty="0">
                <a:latin typeface="Nexa Bold" panose="02000000000000000000" pitchFamily="50" charset="0"/>
                <a:ea typeface="Roboto Light" panose="02000000000000000000" pitchFamily="2" charset="0"/>
              </a:rPr>
              <a:t>BUSINESS MODEL</a:t>
            </a:r>
          </a:p>
          <a:p>
            <a:r>
              <a:rPr lang="en-GB" dirty="0">
                <a:latin typeface="Roboto Light" panose="02000000000000000000" pitchFamily="2" charset="0"/>
                <a:ea typeface="Roboto Light" panose="02000000000000000000" pitchFamily="2" charset="0"/>
              </a:rPr>
              <a:t>Fits into the existing business model of RB</a:t>
            </a:r>
          </a:p>
          <a:p>
            <a:endParaRPr lang="en-US" dirty="0">
              <a:latin typeface="Nexa Bold" panose="02000000000000000000" pitchFamily="50" charset="0"/>
              <a:ea typeface="Roboto Light" panose="02000000000000000000" pitchFamily="2" charset="0"/>
            </a:endParaRPr>
          </a:p>
          <a:p>
            <a:endParaRPr lang="en-US" dirty="0">
              <a:latin typeface="Nexa Bold" panose="02000000000000000000" pitchFamily="50" charset="0"/>
              <a:ea typeface="Roboto Light" panose="02000000000000000000" pitchFamily="2" charset="0"/>
            </a:endParaRPr>
          </a:p>
          <a:p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50783AC-B381-4EC7-BB5E-029369C086CF}"/>
              </a:ext>
            </a:extLst>
          </p:cNvPr>
          <p:cNvCxnSpPr>
            <a:cxnSpLocks/>
          </p:cNvCxnSpPr>
          <p:nvPr/>
        </p:nvCxnSpPr>
        <p:spPr>
          <a:xfrm>
            <a:off x="8763000" y="0"/>
            <a:ext cx="0" cy="6858000"/>
          </a:xfrm>
          <a:prstGeom prst="line">
            <a:avLst/>
          </a:prstGeom>
          <a:ln w="38100">
            <a:solidFill>
              <a:srgbClr val="E74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EFDB71B-FCF4-4682-B78C-829974E6E5E4}"/>
              </a:ext>
            </a:extLst>
          </p:cNvPr>
          <p:cNvCxnSpPr>
            <a:cxnSpLocks/>
          </p:cNvCxnSpPr>
          <p:nvPr/>
        </p:nvCxnSpPr>
        <p:spPr>
          <a:xfrm>
            <a:off x="5334000" y="3429000"/>
            <a:ext cx="6949126" cy="0"/>
          </a:xfrm>
          <a:prstGeom prst="line">
            <a:avLst/>
          </a:prstGeom>
          <a:ln w="38100">
            <a:solidFill>
              <a:srgbClr val="E74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973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Image result for social classes illustration">
            <a:extLst>
              <a:ext uri="{FF2B5EF4-FFF2-40B4-BE49-F238E27FC236}">
                <a16:creationId xmlns:a16="http://schemas.microsoft.com/office/drawing/2014/main" id="{7D2EC82D-CA47-4128-BE04-9B35114505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6"/>
          <a:stretch/>
        </p:blipFill>
        <p:spPr bwMode="auto">
          <a:xfrm>
            <a:off x="8774628" y="3429000"/>
            <a:ext cx="342847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B846D6A-2771-4A39-9127-D7AD06702B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8" name="Rectangle 17"/>
          <p:cNvSpPr/>
          <p:nvPr/>
        </p:nvSpPr>
        <p:spPr>
          <a:xfrm>
            <a:off x="3457882" y="1663001"/>
            <a:ext cx="1113073" cy="1637969"/>
          </a:xfrm>
          <a:prstGeom prst="rect">
            <a:avLst/>
          </a:prstGeom>
          <a:noFill/>
          <a:ln w="1143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4C9891-7939-46CC-B47C-9C6AA52B9D61}"/>
              </a:ext>
            </a:extLst>
          </p:cNvPr>
          <p:cNvSpPr/>
          <p:nvPr/>
        </p:nvSpPr>
        <p:spPr>
          <a:xfrm>
            <a:off x="571500" y="1050824"/>
            <a:ext cx="47625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Nexa Bold" panose="02000000000000000000" pitchFamily="50" charset="0"/>
                <a:ea typeface="Roboto Light" panose="02000000000000000000" pitchFamily="2" charset="0"/>
              </a:rPr>
              <a:t>SEGMENTS </a:t>
            </a:r>
          </a:p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Moms with young kids</a:t>
            </a:r>
          </a:p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The on-the-move working crowd</a:t>
            </a:r>
          </a:p>
          <a:p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b="1" dirty="0">
                <a:latin typeface="Nexa Bold" panose="02000000000000000000" pitchFamily="50" charset="0"/>
                <a:ea typeface="Roboto Light" panose="02000000000000000000" pitchFamily="2" charset="0"/>
              </a:rPr>
              <a:t>POSITIONING</a:t>
            </a:r>
          </a:p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High standard of germ protection</a:t>
            </a:r>
          </a:p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Effective and reusable</a:t>
            </a:r>
          </a:p>
          <a:p>
            <a:endParaRPr lang="en-US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b="1" dirty="0">
                <a:latin typeface="Nexa Bold" panose="02000000000000000000" pitchFamily="50" charset="0"/>
                <a:ea typeface="Roboto Light" panose="02000000000000000000" pitchFamily="2" charset="0"/>
              </a:rPr>
              <a:t>STRATEGIC FIT</a:t>
            </a:r>
          </a:p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Disinfectant at all times</a:t>
            </a:r>
            <a:endParaRPr lang="en-GB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52497" y="4633045"/>
            <a:ext cx="625908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1C40F"/>
                </a:solidFill>
                <a:latin typeface="Nexa Bold" panose="02000000000000000000" pitchFamily="50" charset="0"/>
              </a:rPr>
              <a:t>DEMOCRATIZING </a:t>
            </a:r>
          </a:p>
          <a:p>
            <a:r>
              <a:rPr lang="en-US" sz="4400" dirty="0">
                <a:solidFill>
                  <a:srgbClr val="F1C40F"/>
                </a:solidFill>
                <a:latin typeface="Nexa Bold" panose="02000000000000000000" pitchFamily="50" charset="0"/>
              </a:rPr>
              <a:t>THE GOLD STANDARD</a:t>
            </a:r>
          </a:p>
        </p:txBody>
      </p:sp>
      <p:pic>
        <p:nvPicPr>
          <p:cNvPr id="3080" name="Picture 8" descr="Image result for sri lanka school hand wash">
            <a:extLst>
              <a:ext uri="{FF2B5EF4-FFF2-40B4-BE49-F238E27FC236}">
                <a16:creationId xmlns:a16="http://schemas.microsoft.com/office/drawing/2014/main" id="{48FD2B3E-2FB9-4BD9-B466-47B75D93E4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11"/>
          <a:stretch/>
        </p:blipFill>
        <p:spPr bwMode="auto">
          <a:xfrm>
            <a:off x="5371697" y="-75405"/>
            <a:ext cx="3502228" cy="349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50783AC-B381-4EC7-BB5E-029369C086CF}"/>
              </a:ext>
            </a:extLst>
          </p:cNvPr>
          <p:cNvCxnSpPr>
            <a:cxnSpLocks/>
          </p:cNvCxnSpPr>
          <p:nvPr/>
        </p:nvCxnSpPr>
        <p:spPr>
          <a:xfrm>
            <a:off x="8763000" y="0"/>
            <a:ext cx="0" cy="6858000"/>
          </a:xfrm>
          <a:prstGeom prst="line">
            <a:avLst/>
          </a:prstGeom>
          <a:ln w="38100">
            <a:solidFill>
              <a:srgbClr val="E74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EFDB71B-FCF4-4682-B78C-829974E6E5E4}"/>
              </a:ext>
            </a:extLst>
          </p:cNvPr>
          <p:cNvCxnSpPr>
            <a:cxnSpLocks/>
          </p:cNvCxnSpPr>
          <p:nvPr/>
        </p:nvCxnSpPr>
        <p:spPr>
          <a:xfrm>
            <a:off x="5334000" y="3429000"/>
            <a:ext cx="6949126" cy="0"/>
          </a:xfrm>
          <a:prstGeom prst="line">
            <a:avLst/>
          </a:prstGeom>
          <a:ln w="38100">
            <a:solidFill>
              <a:srgbClr val="E74C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Image result for sri lankan school hand wash">
            <a:extLst>
              <a:ext uri="{FF2B5EF4-FFF2-40B4-BE49-F238E27FC236}">
                <a16:creationId xmlns:a16="http://schemas.microsoft.com/office/drawing/2014/main" id="{78785EC0-878C-45D4-A380-458A11CA4B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5" t="-271" r="4637" b="271"/>
          <a:stretch/>
        </p:blipFill>
        <p:spPr bwMode="auto">
          <a:xfrm flipH="1">
            <a:off x="8774627" y="-75405"/>
            <a:ext cx="3428477" cy="349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29227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>
            <a:stCxn id="5" idx="0"/>
            <a:endCxn id="8" idx="2"/>
          </p:cNvCxnSpPr>
          <p:nvPr/>
        </p:nvCxnSpPr>
        <p:spPr>
          <a:xfrm flipH="1">
            <a:off x="7566689" y="746495"/>
            <a:ext cx="17149" cy="476661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7462497" y="746495"/>
            <a:ext cx="242682" cy="242682"/>
          </a:xfrm>
          <a:prstGeom prst="rect">
            <a:avLst/>
          </a:prstGeom>
          <a:solidFill>
            <a:schemeClr val="bg1"/>
          </a:solidFill>
          <a:ln w="101600">
            <a:solidFill>
              <a:srgbClr val="FF9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462497" y="2191056"/>
            <a:ext cx="242682" cy="242682"/>
          </a:xfrm>
          <a:prstGeom prst="rect">
            <a:avLst/>
          </a:prstGeom>
          <a:solidFill>
            <a:schemeClr val="bg1"/>
          </a:solidFill>
          <a:ln w="101600">
            <a:solidFill>
              <a:srgbClr val="FF9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453922" y="3689384"/>
            <a:ext cx="242682" cy="242682"/>
          </a:xfrm>
          <a:prstGeom prst="rect">
            <a:avLst/>
          </a:prstGeom>
          <a:solidFill>
            <a:schemeClr val="bg1"/>
          </a:solidFill>
          <a:ln w="101600">
            <a:solidFill>
              <a:srgbClr val="FF9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45348" y="5270428"/>
            <a:ext cx="242682" cy="242682"/>
          </a:xfrm>
          <a:prstGeom prst="rect">
            <a:avLst/>
          </a:prstGeom>
          <a:solidFill>
            <a:schemeClr val="bg1"/>
          </a:solidFill>
          <a:ln w="101600">
            <a:solidFill>
              <a:srgbClr val="FF9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927724" y="698559"/>
            <a:ext cx="1184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exa Bold" charset="0"/>
                <a:ea typeface="Nexa Bold" charset="0"/>
                <a:cs typeface="Nexa Bold" charset="0"/>
              </a:rPr>
              <a:t>PRODUCT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31458" y="2434021"/>
            <a:ext cx="37435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dirty="0">
                <a:latin typeface="Roboto Light" panose="02000000000000000000" pitchFamily="2" charset="0"/>
                <a:ea typeface="Roboto Light" panose="02000000000000000000" pitchFamily="2" charset="0"/>
              </a:rPr>
              <a:t>Rs 300 – 600 </a:t>
            </a:r>
          </a:p>
          <a:p>
            <a:pPr algn="r"/>
            <a:r>
              <a:rPr lang="en-GB" dirty="0">
                <a:latin typeface="Roboto Light" panose="02000000000000000000" pitchFamily="2" charset="0"/>
                <a:ea typeface="Roboto Light" panose="02000000000000000000" pitchFamily="2" charset="0"/>
              </a:rPr>
              <a:t>(125ml-250ml bottles)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23062" y="2191056"/>
            <a:ext cx="1003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exa Bold" charset="0"/>
                <a:ea typeface="Nexa Bold" charset="0"/>
                <a:cs typeface="Nexa Bold" charset="0"/>
              </a:rPr>
              <a:t>PRICING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27724" y="3689384"/>
            <a:ext cx="1444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exa Bold" charset="0"/>
                <a:ea typeface="Nexa Bold" charset="0"/>
                <a:cs typeface="Nexa Bold" charset="0"/>
              </a:rPr>
              <a:t>PLACEMENT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916203" y="3932066"/>
            <a:ext cx="42757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Supermarkets and Pharmacies,</a:t>
            </a:r>
          </a:p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Online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36096" y="5275762"/>
            <a:ext cx="1394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exa Bold" charset="0"/>
                <a:ea typeface="Nexa Bold" charset="0"/>
                <a:cs typeface="Nexa Bold" charset="0"/>
              </a:rPr>
              <a:t>PACKAGING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746674" y="5513110"/>
            <a:ext cx="33834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dirty="0">
                <a:latin typeface="Roboto Light" panose="02000000000000000000" pitchFamily="2" charset="0"/>
                <a:ea typeface="Roboto Light" panose="02000000000000000000" pitchFamily="2" charset="0"/>
              </a:rPr>
              <a:t>Aerosol Spray for daily use/ Liquid for longer exposure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3431458" cy="6858000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7333B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80363" y="673039"/>
            <a:ext cx="30289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OFFERING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462497" y="973426"/>
            <a:ext cx="54859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Motion activated disinfectant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-215148" y="2611049"/>
            <a:ext cx="1993415" cy="1993415"/>
          </a:xfrm>
          <a:prstGeom prst="rect">
            <a:avLst/>
          </a:prstGeom>
          <a:noFill/>
          <a:ln w="190500">
            <a:solidFill>
              <a:srgbClr val="F1C4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3B93E9-2F29-4AEF-8442-6DA5F195F892}"/>
              </a:ext>
            </a:extLst>
          </p:cNvPr>
          <p:cNvSpPr txBox="1"/>
          <p:nvPr/>
        </p:nvSpPr>
        <p:spPr>
          <a:xfrm>
            <a:off x="105960" y="3027664"/>
            <a:ext cx="17329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FFFFFF"/>
                </a:solidFill>
                <a:latin typeface="Nexa Bold" panose="02000000000000000000" pitchFamily="50" charset="0"/>
              </a:rPr>
              <a:t>4</a:t>
            </a:r>
            <a:r>
              <a:rPr lang="en-GB" sz="8000" dirty="0">
                <a:solidFill>
                  <a:srgbClr val="FFFFFF"/>
                </a:solidFill>
                <a:latin typeface="Nexa Bold" panose="02000000000000000000" pitchFamily="50" charset="0"/>
              </a:rPr>
              <a:t>P</a:t>
            </a:r>
            <a:endParaRPr lang="en-US" sz="8000" dirty="0">
              <a:solidFill>
                <a:srgbClr val="FFFFFF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865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3665</TotalTime>
  <Words>328</Words>
  <Application>Microsoft Office PowerPoint</Application>
  <PresentationFormat>Widescreen</PresentationFormat>
  <Paragraphs>126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Calibri</vt:lpstr>
      <vt:lpstr>Montserrat</vt:lpstr>
      <vt:lpstr>Nexa Bold</vt:lpstr>
      <vt:lpstr>Playfair Display</vt:lpstr>
      <vt:lpstr>Roboto Light</vt:lpstr>
      <vt:lpstr>Roboto Medium</vt:lpstr>
      <vt:lpstr>Roboto Thin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Timmy Ekanayake</cp:lastModifiedBy>
  <cp:revision>176</cp:revision>
  <dcterms:created xsi:type="dcterms:W3CDTF">2016-05-17T02:28:19Z</dcterms:created>
  <dcterms:modified xsi:type="dcterms:W3CDTF">2018-11-03T12:28:18Z</dcterms:modified>
</cp:coreProperties>
</file>